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43" r:id="rId1"/>
  </p:sldMasterIdLst>
  <p:notesMasterIdLst>
    <p:notesMasterId r:id="rId72"/>
  </p:notesMasterIdLst>
  <p:handoutMasterIdLst>
    <p:handoutMasterId r:id="rId73"/>
  </p:handoutMasterIdLst>
  <p:sldIdLst>
    <p:sldId id="306" r:id="rId2"/>
    <p:sldId id="308" r:id="rId3"/>
    <p:sldId id="310" r:id="rId4"/>
    <p:sldId id="311" r:id="rId5"/>
    <p:sldId id="312" r:id="rId6"/>
    <p:sldId id="313" r:id="rId7"/>
    <p:sldId id="314" r:id="rId8"/>
    <p:sldId id="315" r:id="rId9"/>
    <p:sldId id="316" r:id="rId10"/>
    <p:sldId id="317" r:id="rId11"/>
    <p:sldId id="318" r:id="rId12"/>
    <p:sldId id="319" r:id="rId13"/>
    <p:sldId id="320" r:id="rId14"/>
    <p:sldId id="380" r:id="rId15"/>
    <p:sldId id="321" r:id="rId16"/>
    <p:sldId id="322" r:id="rId17"/>
    <p:sldId id="323" r:id="rId18"/>
    <p:sldId id="324" r:id="rId19"/>
    <p:sldId id="325" r:id="rId20"/>
    <p:sldId id="326" r:id="rId21"/>
    <p:sldId id="327" r:id="rId22"/>
    <p:sldId id="328" r:id="rId23"/>
    <p:sldId id="329" r:id="rId24"/>
    <p:sldId id="330" r:id="rId25"/>
    <p:sldId id="331" r:id="rId26"/>
    <p:sldId id="332" r:id="rId27"/>
    <p:sldId id="388" r:id="rId28"/>
    <p:sldId id="387" r:id="rId29"/>
    <p:sldId id="389" r:id="rId30"/>
    <p:sldId id="390" r:id="rId31"/>
    <p:sldId id="333" r:id="rId32"/>
    <p:sldId id="334" r:id="rId33"/>
    <p:sldId id="335" r:id="rId34"/>
    <p:sldId id="336" r:id="rId35"/>
    <p:sldId id="337" r:id="rId36"/>
    <p:sldId id="338" r:id="rId37"/>
    <p:sldId id="339" r:id="rId38"/>
    <p:sldId id="340" r:id="rId39"/>
    <p:sldId id="341" r:id="rId40"/>
    <p:sldId id="342" r:id="rId41"/>
    <p:sldId id="381" r:id="rId42"/>
    <p:sldId id="343" r:id="rId43"/>
    <p:sldId id="344" r:id="rId44"/>
    <p:sldId id="345" r:id="rId45"/>
    <p:sldId id="1036" r:id="rId46"/>
    <p:sldId id="346" r:id="rId47"/>
    <p:sldId id="347" r:id="rId48"/>
    <p:sldId id="348" r:id="rId49"/>
    <p:sldId id="357" r:id="rId50"/>
    <p:sldId id="358" r:id="rId51"/>
    <p:sldId id="359" r:id="rId52"/>
    <p:sldId id="360" r:id="rId53"/>
    <p:sldId id="361" r:id="rId54"/>
    <p:sldId id="362" r:id="rId55"/>
    <p:sldId id="363" r:id="rId56"/>
    <p:sldId id="364" r:id="rId57"/>
    <p:sldId id="365" r:id="rId58"/>
    <p:sldId id="366" r:id="rId59"/>
    <p:sldId id="378" r:id="rId60"/>
    <p:sldId id="368" r:id="rId61"/>
    <p:sldId id="369" r:id="rId62"/>
    <p:sldId id="370" r:id="rId63"/>
    <p:sldId id="371" r:id="rId64"/>
    <p:sldId id="372" r:id="rId65"/>
    <p:sldId id="373" r:id="rId66"/>
    <p:sldId id="374" r:id="rId67"/>
    <p:sldId id="375" r:id="rId68"/>
    <p:sldId id="383" r:id="rId69"/>
    <p:sldId id="376" r:id="rId70"/>
    <p:sldId id="377" r:id="rId71"/>
  </p:sldIdLst>
  <p:sldSz cx="9906000" cy="6858000" type="A4"/>
  <p:notesSz cx="9928225" cy="6797675"/>
  <p:defaultTextStyle>
    <a:defPPr>
      <a:defRPr lang="zh-TW"/>
    </a:defPPr>
    <a:lvl1pPr algn="l" rtl="0" fontAlgn="base">
      <a:spcBef>
        <a:spcPct val="0"/>
      </a:spcBef>
      <a:spcAft>
        <a:spcPct val="0"/>
      </a:spcAft>
      <a:defRPr kumimoji="1" kern="1200">
        <a:solidFill>
          <a:schemeClr val="tx1"/>
        </a:solidFill>
        <a:latin typeface="Candara" pitchFamily="34" charset="0"/>
        <a:ea typeface="新細明體" charset="-120"/>
        <a:cs typeface="+mn-cs"/>
      </a:defRPr>
    </a:lvl1pPr>
    <a:lvl2pPr marL="457200" algn="l" rtl="0" fontAlgn="base">
      <a:spcBef>
        <a:spcPct val="0"/>
      </a:spcBef>
      <a:spcAft>
        <a:spcPct val="0"/>
      </a:spcAft>
      <a:defRPr kumimoji="1" kern="1200">
        <a:solidFill>
          <a:schemeClr val="tx1"/>
        </a:solidFill>
        <a:latin typeface="Candara" pitchFamily="34" charset="0"/>
        <a:ea typeface="新細明體" charset="-120"/>
        <a:cs typeface="+mn-cs"/>
      </a:defRPr>
    </a:lvl2pPr>
    <a:lvl3pPr marL="914400" algn="l" rtl="0" fontAlgn="base">
      <a:spcBef>
        <a:spcPct val="0"/>
      </a:spcBef>
      <a:spcAft>
        <a:spcPct val="0"/>
      </a:spcAft>
      <a:defRPr kumimoji="1" kern="1200">
        <a:solidFill>
          <a:schemeClr val="tx1"/>
        </a:solidFill>
        <a:latin typeface="Candara" pitchFamily="34" charset="0"/>
        <a:ea typeface="新細明體" charset="-120"/>
        <a:cs typeface="+mn-cs"/>
      </a:defRPr>
    </a:lvl3pPr>
    <a:lvl4pPr marL="1371600" algn="l" rtl="0" fontAlgn="base">
      <a:spcBef>
        <a:spcPct val="0"/>
      </a:spcBef>
      <a:spcAft>
        <a:spcPct val="0"/>
      </a:spcAft>
      <a:defRPr kumimoji="1" kern="1200">
        <a:solidFill>
          <a:schemeClr val="tx1"/>
        </a:solidFill>
        <a:latin typeface="Candara" pitchFamily="34" charset="0"/>
        <a:ea typeface="新細明體" charset="-120"/>
        <a:cs typeface="+mn-cs"/>
      </a:defRPr>
    </a:lvl4pPr>
    <a:lvl5pPr marL="1828800" algn="l" rtl="0" fontAlgn="base">
      <a:spcBef>
        <a:spcPct val="0"/>
      </a:spcBef>
      <a:spcAft>
        <a:spcPct val="0"/>
      </a:spcAft>
      <a:defRPr kumimoji="1" kern="1200">
        <a:solidFill>
          <a:schemeClr val="tx1"/>
        </a:solidFill>
        <a:latin typeface="Candara" pitchFamily="34" charset="0"/>
        <a:ea typeface="新細明體" charset="-120"/>
        <a:cs typeface="+mn-cs"/>
      </a:defRPr>
    </a:lvl5pPr>
    <a:lvl6pPr marL="2286000" algn="l" defTabSz="914400" rtl="0" eaLnBrk="1" latinLnBrk="0" hangingPunct="1">
      <a:defRPr kumimoji="1" kern="1200">
        <a:solidFill>
          <a:schemeClr val="tx1"/>
        </a:solidFill>
        <a:latin typeface="Candara" pitchFamily="34" charset="0"/>
        <a:ea typeface="新細明體" charset="-120"/>
        <a:cs typeface="+mn-cs"/>
      </a:defRPr>
    </a:lvl6pPr>
    <a:lvl7pPr marL="2743200" algn="l" defTabSz="914400" rtl="0" eaLnBrk="1" latinLnBrk="0" hangingPunct="1">
      <a:defRPr kumimoji="1" kern="1200">
        <a:solidFill>
          <a:schemeClr val="tx1"/>
        </a:solidFill>
        <a:latin typeface="Candara" pitchFamily="34" charset="0"/>
        <a:ea typeface="新細明體" charset="-120"/>
        <a:cs typeface="+mn-cs"/>
      </a:defRPr>
    </a:lvl7pPr>
    <a:lvl8pPr marL="3200400" algn="l" defTabSz="914400" rtl="0" eaLnBrk="1" latinLnBrk="0" hangingPunct="1">
      <a:defRPr kumimoji="1" kern="1200">
        <a:solidFill>
          <a:schemeClr val="tx1"/>
        </a:solidFill>
        <a:latin typeface="Candara" pitchFamily="34" charset="0"/>
        <a:ea typeface="新細明體" charset="-120"/>
        <a:cs typeface="+mn-cs"/>
      </a:defRPr>
    </a:lvl8pPr>
    <a:lvl9pPr marL="3657600" algn="l" defTabSz="914400" rtl="0" eaLnBrk="1" latinLnBrk="0" hangingPunct="1">
      <a:defRPr kumimoji="1" kern="1200">
        <a:solidFill>
          <a:schemeClr val="tx1"/>
        </a:solidFill>
        <a:latin typeface="Candara" pitchFamily="34" charset="0"/>
        <a:ea typeface="新細明體" charset="-120"/>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2141" userDrawn="1">
          <p15:clr>
            <a:srgbClr val="A4A3A4"/>
          </p15:clr>
        </p15:guide>
        <p15:guide id="2" pos="312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FF"/>
    <a:srgbClr val="0000CC"/>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ABFCF23-3B69-468F-B69F-88F6DE6A72F2}" styleName="中等深淺樣式 1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08" autoAdjust="0"/>
    <p:restoredTop sz="93324" autoAdjust="0"/>
  </p:normalViewPr>
  <p:slideViewPr>
    <p:cSldViewPr>
      <p:cViewPr varScale="1">
        <p:scale>
          <a:sx n="59" d="100"/>
          <a:sy n="59" d="100"/>
        </p:scale>
        <p:origin x="1360" y="64"/>
      </p:cViewPr>
      <p:guideLst>
        <p:guide orient="horz" pos="2160"/>
        <p:guide pos="3120"/>
      </p:guideLst>
    </p:cSldViewPr>
  </p:slideViewPr>
  <p:notesTextViewPr>
    <p:cViewPr>
      <p:scale>
        <a:sx n="1" d="1"/>
        <a:sy n="1" d="1"/>
      </p:scale>
      <p:origin x="0" y="0"/>
    </p:cViewPr>
  </p:notesTextViewPr>
  <p:notesViewPr>
    <p:cSldViewPr>
      <p:cViewPr varScale="1">
        <p:scale>
          <a:sx n="66" d="100"/>
          <a:sy n="66" d="100"/>
        </p:scale>
        <p:origin x="-2820" y="-96"/>
      </p:cViewPr>
      <p:guideLst>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F4DA4A-0B84-493D-B8C1-443E2F3A322F}" type="doc">
      <dgm:prSet loTypeId="urn:microsoft.com/office/officeart/2005/8/layout/venn2" loCatId="relationship" qsTypeId="urn:microsoft.com/office/officeart/2005/8/quickstyle/3d3" qsCatId="3D" csTypeId="urn:microsoft.com/office/officeart/2005/8/colors/accent5_3" csCatId="accent5" phldr="1"/>
      <dgm:spPr/>
      <dgm:t>
        <a:bodyPr/>
        <a:lstStyle/>
        <a:p>
          <a:endParaRPr lang="zh-TW" altLang="en-US"/>
        </a:p>
      </dgm:t>
    </dgm:pt>
    <dgm:pt modelId="{BDA11B75-0D70-41E6-8A2D-C0B3C7F604FE}">
      <dgm:prSet phldrT="[文字]" custT="1"/>
      <dgm:spPr>
        <a:solidFill>
          <a:srgbClr val="0000FF"/>
        </a:solidFill>
      </dgm:spPr>
      <dgm:t>
        <a:bodyPr anchor="t"/>
        <a:lstStyle/>
        <a:p>
          <a:r>
            <a:rPr lang="zh-TW" altLang="en-US" sz="2800" b="1" dirty="0">
              <a:latin typeface="標楷體" panose="03000509000000000000" pitchFamily="65" charset="-120"/>
              <a:ea typeface="標楷體" panose="03000509000000000000" pitchFamily="65" charset="-120"/>
              <a:cs typeface="細明體" panose="02020509000000000000" pitchFamily="49" charset="-120"/>
            </a:rPr>
            <a:t>已完成事前申報之內部人當日僅能賣出</a:t>
          </a:r>
          <a:r>
            <a:rPr lang="en-US" altLang="zh-TW" sz="2800" b="1" dirty="0">
              <a:latin typeface="標楷體" panose="03000509000000000000" pitchFamily="65" charset="-120"/>
              <a:ea typeface="標楷體" panose="03000509000000000000" pitchFamily="65" charset="-120"/>
              <a:cs typeface="細明體" panose="02020509000000000000" pitchFamily="49" charset="-120"/>
            </a:rPr>
            <a:t>90</a:t>
          </a:r>
          <a:r>
            <a:rPr lang="zh-TW" altLang="en-US" sz="2800" b="1" dirty="0">
              <a:latin typeface="標楷體" panose="03000509000000000000" pitchFamily="65" charset="-120"/>
              <a:ea typeface="標楷體" panose="03000509000000000000" pitchFamily="65" charset="-120"/>
              <a:cs typeface="細明體" panose="02020509000000000000" pitchFamily="49" charset="-120"/>
            </a:rPr>
            <a:t>仟股</a:t>
          </a:r>
          <a:endParaRPr lang="zh-TW" altLang="en-US" sz="2800" dirty="0"/>
        </a:p>
      </dgm:t>
    </dgm:pt>
    <dgm:pt modelId="{5E863958-1DED-4AE0-8F56-B8982678C17E}" type="parTrans" cxnId="{D7BFBD9A-CBAA-4465-96E4-2BFBC9E62E5D}">
      <dgm:prSet/>
      <dgm:spPr/>
      <dgm:t>
        <a:bodyPr/>
        <a:lstStyle/>
        <a:p>
          <a:endParaRPr lang="zh-TW" altLang="en-US"/>
        </a:p>
      </dgm:t>
    </dgm:pt>
    <dgm:pt modelId="{0B2D5958-7145-4534-8986-44276BED5B08}" type="sibTrans" cxnId="{D7BFBD9A-CBAA-4465-96E4-2BFBC9E62E5D}">
      <dgm:prSet/>
      <dgm:spPr/>
      <dgm:t>
        <a:bodyPr/>
        <a:lstStyle/>
        <a:p>
          <a:endParaRPr lang="zh-TW" altLang="en-US"/>
        </a:p>
      </dgm:t>
    </dgm:pt>
    <dgm:pt modelId="{2E2648A7-80FE-44F6-8C0D-5AC475F1B37A}">
      <dgm:prSet phldrT="[文字]" custT="1"/>
      <dgm:spPr>
        <a:solidFill>
          <a:srgbClr val="00B0F0"/>
        </a:solidFill>
      </dgm:spPr>
      <dgm:t>
        <a:bodyPr/>
        <a:lstStyle/>
        <a:p>
          <a:r>
            <a:rPr lang="zh-TW" altLang="zh-TW" sz="1200" b="1" dirty="0">
              <a:solidFill>
                <a:schemeClr val="tx1"/>
              </a:solidFill>
              <a:latin typeface="標楷體" panose="03000509000000000000" pitchFamily="65" charset="-120"/>
              <a:ea typeface="標楷體" panose="03000509000000000000" pitchFamily="65" charset="-120"/>
              <a:cs typeface="細明體" panose="02020509000000000000" pitchFamily="49" charset="-120"/>
            </a:rPr>
            <a:t>其餘未申報內部人合計</a:t>
          </a:r>
          <a:r>
            <a:rPr lang="en-US" altLang="zh-TW" sz="1200" b="1" dirty="0">
              <a:solidFill>
                <a:schemeClr val="tx1"/>
              </a:solidFill>
              <a:latin typeface="標楷體" panose="03000509000000000000" pitchFamily="65" charset="-120"/>
              <a:ea typeface="標楷體" panose="03000509000000000000" pitchFamily="65" charset="-120"/>
              <a:cs typeface="細明體" panose="02020509000000000000" pitchFamily="49" charset="-120"/>
            </a:rPr>
            <a:t>10</a:t>
          </a:r>
          <a:r>
            <a:rPr lang="zh-TW" altLang="en-US" sz="1200" b="1" dirty="0">
              <a:solidFill>
                <a:schemeClr val="tx1"/>
              </a:solidFill>
              <a:latin typeface="標楷體" panose="03000509000000000000" pitchFamily="65" charset="-120"/>
              <a:ea typeface="標楷體" panose="03000509000000000000" pitchFamily="65" charset="-120"/>
              <a:cs typeface="細明體" panose="02020509000000000000" pitchFamily="49" charset="-120"/>
            </a:rPr>
            <a:t>仟股</a:t>
          </a:r>
          <a:endParaRPr lang="zh-TW" altLang="en-US" sz="1200" dirty="0">
            <a:solidFill>
              <a:schemeClr val="tx1"/>
            </a:solidFill>
          </a:endParaRPr>
        </a:p>
      </dgm:t>
    </dgm:pt>
    <dgm:pt modelId="{31BA09FC-6F64-4071-BAF2-AF5A64EA3830}" type="parTrans" cxnId="{4CE85FCF-8DAC-4561-8DF7-0536950F06E4}">
      <dgm:prSet/>
      <dgm:spPr/>
      <dgm:t>
        <a:bodyPr/>
        <a:lstStyle/>
        <a:p>
          <a:endParaRPr lang="zh-TW" altLang="en-US"/>
        </a:p>
      </dgm:t>
    </dgm:pt>
    <dgm:pt modelId="{1244C244-C919-4F17-8EF1-605F341CEFC4}" type="sibTrans" cxnId="{4CE85FCF-8DAC-4561-8DF7-0536950F06E4}">
      <dgm:prSet/>
      <dgm:spPr/>
      <dgm:t>
        <a:bodyPr/>
        <a:lstStyle/>
        <a:p>
          <a:endParaRPr lang="zh-TW" altLang="en-US"/>
        </a:p>
      </dgm:t>
    </dgm:pt>
    <dgm:pt modelId="{FF49E3F8-9B14-46FA-87C9-ED9775B1725C}" type="pres">
      <dgm:prSet presAssocID="{9BF4DA4A-0B84-493D-B8C1-443E2F3A322F}" presName="Name0" presStyleCnt="0">
        <dgm:presLayoutVars>
          <dgm:chMax val="7"/>
          <dgm:resizeHandles val="exact"/>
        </dgm:presLayoutVars>
      </dgm:prSet>
      <dgm:spPr/>
    </dgm:pt>
    <dgm:pt modelId="{871C24FF-FF36-45BD-A506-2E88F49ABAE8}" type="pres">
      <dgm:prSet presAssocID="{9BF4DA4A-0B84-493D-B8C1-443E2F3A322F}" presName="comp1" presStyleCnt="0"/>
      <dgm:spPr/>
    </dgm:pt>
    <dgm:pt modelId="{7754B4B9-506C-4162-B348-1C99E35EE3F9}" type="pres">
      <dgm:prSet presAssocID="{9BF4DA4A-0B84-493D-B8C1-443E2F3A322F}" presName="circle1" presStyleLbl="node1" presStyleIdx="0" presStyleCnt="2"/>
      <dgm:spPr/>
    </dgm:pt>
    <dgm:pt modelId="{E462ED48-3098-4844-9D74-AF5CA44319C7}" type="pres">
      <dgm:prSet presAssocID="{9BF4DA4A-0B84-493D-B8C1-443E2F3A322F}" presName="c1text" presStyleLbl="node1" presStyleIdx="0" presStyleCnt="2">
        <dgm:presLayoutVars>
          <dgm:bulletEnabled val="1"/>
        </dgm:presLayoutVars>
      </dgm:prSet>
      <dgm:spPr/>
    </dgm:pt>
    <dgm:pt modelId="{F2BABAF4-9A74-4952-9DE2-B137DC0DFBFF}" type="pres">
      <dgm:prSet presAssocID="{9BF4DA4A-0B84-493D-B8C1-443E2F3A322F}" presName="comp2" presStyleCnt="0"/>
      <dgm:spPr/>
    </dgm:pt>
    <dgm:pt modelId="{39BE6CA1-04E4-4590-B82E-831F61341C3E}" type="pres">
      <dgm:prSet presAssocID="{9BF4DA4A-0B84-493D-B8C1-443E2F3A322F}" presName="circle2" presStyleLbl="node1" presStyleIdx="1" presStyleCnt="2" custScaleX="41437" custScaleY="26692" custLinFactNeighborX="2809" custLinFactNeighborY="30530"/>
      <dgm:spPr/>
    </dgm:pt>
    <dgm:pt modelId="{7A3EC5AD-C2A4-49E8-9C63-A9FB97D20D5D}" type="pres">
      <dgm:prSet presAssocID="{9BF4DA4A-0B84-493D-B8C1-443E2F3A322F}" presName="c2text" presStyleLbl="node1" presStyleIdx="1" presStyleCnt="2">
        <dgm:presLayoutVars>
          <dgm:bulletEnabled val="1"/>
        </dgm:presLayoutVars>
      </dgm:prSet>
      <dgm:spPr/>
    </dgm:pt>
  </dgm:ptLst>
  <dgm:cxnLst>
    <dgm:cxn modelId="{ACDAB52B-7700-4B96-B93D-7B6E4EC5E320}" type="presOf" srcId="{2E2648A7-80FE-44F6-8C0D-5AC475F1B37A}" destId="{7A3EC5AD-C2A4-49E8-9C63-A9FB97D20D5D}" srcOrd="1" destOrd="0" presId="urn:microsoft.com/office/officeart/2005/8/layout/venn2"/>
    <dgm:cxn modelId="{2B26FB35-245C-4D22-846D-3801692D9826}" type="presOf" srcId="{9BF4DA4A-0B84-493D-B8C1-443E2F3A322F}" destId="{FF49E3F8-9B14-46FA-87C9-ED9775B1725C}" srcOrd="0" destOrd="0" presId="urn:microsoft.com/office/officeart/2005/8/layout/venn2"/>
    <dgm:cxn modelId="{D7BFBD9A-CBAA-4465-96E4-2BFBC9E62E5D}" srcId="{9BF4DA4A-0B84-493D-B8C1-443E2F3A322F}" destId="{BDA11B75-0D70-41E6-8A2D-C0B3C7F604FE}" srcOrd="0" destOrd="0" parTransId="{5E863958-1DED-4AE0-8F56-B8982678C17E}" sibTransId="{0B2D5958-7145-4534-8986-44276BED5B08}"/>
    <dgm:cxn modelId="{563697AE-2F08-46C9-A64E-FB7B0496A63A}" type="presOf" srcId="{BDA11B75-0D70-41E6-8A2D-C0B3C7F604FE}" destId="{7754B4B9-506C-4162-B348-1C99E35EE3F9}" srcOrd="0" destOrd="0" presId="urn:microsoft.com/office/officeart/2005/8/layout/venn2"/>
    <dgm:cxn modelId="{4CE85FCF-8DAC-4561-8DF7-0536950F06E4}" srcId="{9BF4DA4A-0B84-493D-B8C1-443E2F3A322F}" destId="{2E2648A7-80FE-44F6-8C0D-5AC475F1B37A}" srcOrd="1" destOrd="0" parTransId="{31BA09FC-6F64-4071-BAF2-AF5A64EA3830}" sibTransId="{1244C244-C919-4F17-8EF1-605F341CEFC4}"/>
    <dgm:cxn modelId="{BA9047DD-8E04-40CC-9A4E-3417E1DC40BA}" type="presOf" srcId="{2E2648A7-80FE-44F6-8C0D-5AC475F1B37A}" destId="{39BE6CA1-04E4-4590-B82E-831F61341C3E}" srcOrd="0" destOrd="0" presId="urn:microsoft.com/office/officeart/2005/8/layout/venn2"/>
    <dgm:cxn modelId="{90B073EF-BACE-418E-8AAC-DE6A4F3C3104}" type="presOf" srcId="{BDA11B75-0D70-41E6-8A2D-C0B3C7F604FE}" destId="{E462ED48-3098-4844-9D74-AF5CA44319C7}" srcOrd="1" destOrd="0" presId="urn:microsoft.com/office/officeart/2005/8/layout/venn2"/>
    <dgm:cxn modelId="{812B1B60-B9B0-4DA7-8A0A-F1C2858B3AA7}" type="presParOf" srcId="{FF49E3F8-9B14-46FA-87C9-ED9775B1725C}" destId="{871C24FF-FF36-45BD-A506-2E88F49ABAE8}" srcOrd="0" destOrd="0" presId="urn:microsoft.com/office/officeart/2005/8/layout/venn2"/>
    <dgm:cxn modelId="{4EBA9C05-2428-4342-9FAE-142FD5B7F0D6}" type="presParOf" srcId="{871C24FF-FF36-45BD-A506-2E88F49ABAE8}" destId="{7754B4B9-506C-4162-B348-1C99E35EE3F9}" srcOrd="0" destOrd="0" presId="urn:microsoft.com/office/officeart/2005/8/layout/venn2"/>
    <dgm:cxn modelId="{278F668B-077E-43A5-9595-69021ADF9C44}" type="presParOf" srcId="{871C24FF-FF36-45BD-A506-2E88F49ABAE8}" destId="{E462ED48-3098-4844-9D74-AF5CA44319C7}" srcOrd="1" destOrd="0" presId="urn:microsoft.com/office/officeart/2005/8/layout/venn2"/>
    <dgm:cxn modelId="{E04BF395-4D99-4FF3-8C87-6C3B148497CE}" type="presParOf" srcId="{FF49E3F8-9B14-46FA-87C9-ED9775B1725C}" destId="{F2BABAF4-9A74-4952-9DE2-B137DC0DFBFF}" srcOrd="1" destOrd="0" presId="urn:microsoft.com/office/officeart/2005/8/layout/venn2"/>
    <dgm:cxn modelId="{E044D2F4-55D1-4E2A-A369-B0F9A7C20D3F}" type="presParOf" srcId="{F2BABAF4-9A74-4952-9DE2-B137DC0DFBFF}" destId="{39BE6CA1-04E4-4590-B82E-831F61341C3E}" srcOrd="0" destOrd="0" presId="urn:microsoft.com/office/officeart/2005/8/layout/venn2"/>
    <dgm:cxn modelId="{C9DC9BAA-7351-4AFE-B3FA-4E87F589B95E}" type="presParOf" srcId="{F2BABAF4-9A74-4952-9DE2-B137DC0DFBFF}" destId="{7A3EC5AD-C2A4-49E8-9C63-A9FB97D20D5D}"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54B4B9-506C-4162-B348-1C99E35EE3F9}">
      <dsp:nvSpPr>
        <dsp:cNvPr id="0" name=""/>
        <dsp:cNvSpPr/>
      </dsp:nvSpPr>
      <dsp:spPr>
        <a:xfrm>
          <a:off x="983958" y="0"/>
          <a:ext cx="4080755" cy="4080755"/>
        </a:xfrm>
        <a:prstGeom prst="ellipse">
          <a:avLst/>
        </a:prstGeom>
        <a:solidFill>
          <a:srgbClr val="0000FF"/>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99136" tIns="199136" rIns="199136" bIns="199136" numCol="1" spcCol="1270" anchor="t" anchorCtr="0">
          <a:noAutofit/>
        </a:bodyPr>
        <a:lstStyle/>
        <a:p>
          <a:pPr marL="0" lvl="0" indent="0" algn="ctr" defTabSz="1244600">
            <a:lnSpc>
              <a:spcPct val="90000"/>
            </a:lnSpc>
            <a:spcBef>
              <a:spcPct val="0"/>
            </a:spcBef>
            <a:spcAft>
              <a:spcPct val="35000"/>
            </a:spcAft>
            <a:buNone/>
          </a:pPr>
          <a:r>
            <a:rPr lang="zh-TW" altLang="en-US" sz="2800" b="1" kern="1200" dirty="0">
              <a:latin typeface="標楷體" panose="03000509000000000000" pitchFamily="65" charset="-120"/>
              <a:ea typeface="標楷體" panose="03000509000000000000" pitchFamily="65" charset="-120"/>
              <a:cs typeface="細明體" panose="02020509000000000000" pitchFamily="49" charset="-120"/>
            </a:rPr>
            <a:t>已完成事前申報之內部人當日僅能賣出</a:t>
          </a:r>
          <a:r>
            <a:rPr lang="en-US" altLang="zh-TW" sz="2800" b="1" kern="1200" dirty="0">
              <a:latin typeface="標楷體" panose="03000509000000000000" pitchFamily="65" charset="-120"/>
              <a:ea typeface="標楷體" panose="03000509000000000000" pitchFamily="65" charset="-120"/>
              <a:cs typeface="細明體" panose="02020509000000000000" pitchFamily="49" charset="-120"/>
            </a:rPr>
            <a:t>90</a:t>
          </a:r>
          <a:r>
            <a:rPr lang="zh-TW" altLang="en-US" sz="2800" b="1" kern="1200" dirty="0">
              <a:latin typeface="標楷體" panose="03000509000000000000" pitchFamily="65" charset="-120"/>
              <a:ea typeface="標楷體" panose="03000509000000000000" pitchFamily="65" charset="-120"/>
              <a:cs typeface="細明體" panose="02020509000000000000" pitchFamily="49" charset="-120"/>
            </a:rPr>
            <a:t>仟股</a:t>
          </a:r>
          <a:endParaRPr lang="zh-TW" altLang="en-US" sz="2800" kern="1200" dirty="0"/>
        </a:p>
      </dsp:txBody>
      <dsp:txXfrm>
        <a:off x="1953137" y="306056"/>
        <a:ext cx="2142396" cy="693728"/>
      </dsp:txXfrm>
    </dsp:sp>
    <dsp:sp modelId="{39BE6CA1-04E4-4590-B82E-831F61341C3E}">
      <dsp:nvSpPr>
        <dsp:cNvPr id="0" name=""/>
        <dsp:cNvSpPr/>
      </dsp:nvSpPr>
      <dsp:spPr>
        <a:xfrm>
          <a:off x="2476203" y="3076399"/>
          <a:ext cx="1268206" cy="816926"/>
        </a:xfrm>
        <a:prstGeom prst="ellipse">
          <a:avLst/>
        </a:prstGeom>
        <a:solidFill>
          <a:srgbClr val="00B0F0"/>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zh-TW" altLang="zh-TW" sz="1200" b="1" kern="1200" dirty="0">
              <a:solidFill>
                <a:schemeClr val="tx1"/>
              </a:solidFill>
              <a:latin typeface="標楷體" panose="03000509000000000000" pitchFamily="65" charset="-120"/>
              <a:ea typeface="標楷體" panose="03000509000000000000" pitchFamily="65" charset="-120"/>
              <a:cs typeface="細明體" panose="02020509000000000000" pitchFamily="49" charset="-120"/>
            </a:rPr>
            <a:t>其餘未申報內部人合計</a:t>
          </a:r>
          <a:r>
            <a:rPr lang="en-US" altLang="zh-TW" sz="1200" b="1" kern="1200" dirty="0">
              <a:solidFill>
                <a:schemeClr val="tx1"/>
              </a:solidFill>
              <a:latin typeface="標楷體" panose="03000509000000000000" pitchFamily="65" charset="-120"/>
              <a:ea typeface="標楷體" panose="03000509000000000000" pitchFamily="65" charset="-120"/>
              <a:cs typeface="細明體" panose="02020509000000000000" pitchFamily="49" charset="-120"/>
            </a:rPr>
            <a:t>10</a:t>
          </a:r>
          <a:r>
            <a:rPr lang="zh-TW" altLang="en-US" sz="1200" b="1" kern="1200" dirty="0">
              <a:solidFill>
                <a:schemeClr val="tx1"/>
              </a:solidFill>
              <a:latin typeface="標楷體" panose="03000509000000000000" pitchFamily="65" charset="-120"/>
              <a:ea typeface="標楷體" panose="03000509000000000000" pitchFamily="65" charset="-120"/>
              <a:cs typeface="細明體" panose="02020509000000000000" pitchFamily="49" charset="-120"/>
            </a:rPr>
            <a:t>仟股</a:t>
          </a:r>
          <a:endParaRPr lang="zh-TW" altLang="en-US" sz="1200" kern="1200" dirty="0">
            <a:solidFill>
              <a:schemeClr val="tx1"/>
            </a:solidFill>
          </a:endParaRPr>
        </a:p>
      </dsp:txBody>
      <dsp:txXfrm>
        <a:off x="2661928" y="3280631"/>
        <a:ext cx="896757" cy="408463"/>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4303313" cy="339884"/>
          </a:xfrm>
          <a:prstGeom prst="rect">
            <a:avLst/>
          </a:prstGeom>
        </p:spPr>
        <p:txBody>
          <a:bodyPr vert="horz" lIns="91440" tIns="45720" rIns="91440" bIns="45720" rtlCol="0"/>
          <a:lstStyle>
            <a:lvl1pPr algn="l" eaLnBrk="1" fontAlgn="auto" hangingPunct="1">
              <a:spcBef>
                <a:spcPts val="0"/>
              </a:spcBef>
              <a:spcAft>
                <a:spcPts val="0"/>
              </a:spcAft>
              <a:defRPr kumimoji="0" sz="1200">
                <a:latin typeface="+mn-lt"/>
                <a:ea typeface="+mn-ea"/>
              </a:defRPr>
            </a:lvl1pPr>
          </a:lstStyle>
          <a:p>
            <a:pPr>
              <a:defRPr/>
            </a:pPr>
            <a:endParaRPr lang="zh-TW" altLang="en-US"/>
          </a:p>
        </p:txBody>
      </p:sp>
      <p:sp>
        <p:nvSpPr>
          <p:cNvPr id="3" name="日期版面配置區 2"/>
          <p:cNvSpPr>
            <a:spLocks noGrp="1"/>
          </p:cNvSpPr>
          <p:nvPr>
            <p:ph type="dt" sz="quarter" idx="1"/>
          </p:nvPr>
        </p:nvSpPr>
        <p:spPr>
          <a:xfrm>
            <a:off x="5622594" y="0"/>
            <a:ext cx="4303313" cy="339884"/>
          </a:xfrm>
          <a:prstGeom prst="rect">
            <a:avLst/>
          </a:prstGeom>
        </p:spPr>
        <p:txBody>
          <a:bodyPr vert="horz" lIns="91440" tIns="45720" rIns="91440" bIns="45720" rtlCol="0"/>
          <a:lstStyle>
            <a:lvl1pPr algn="r" eaLnBrk="1" fontAlgn="auto" hangingPunct="1">
              <a:spcBef>
                <a:spcPts val="0"/>
              </a:spcBef>
              <a:spcAft>
                <a:spcPts val="0"/>
              </a:spcAft>
              <a:defRPr kumimoji="0" sz="1200">
                <a:latin typeface="+mn-lt"/>
                <a:ea typeface="+mn-ea"/>
              </a:defRPr>
            </a:lvl1pPr>
          </a:lstStyle>
          <a:p>
            <a:pPr>
              <a:defRPr/>
            </a:pPr>
            <a:fld id="{15A32363-82FF-467C-8F7E-7F56903831A8}" type="datetimeFigureOut">
              <a:rPr lang="zh-TW" altLang="en-US"/>
              <a:pPr>
                <a:defRPr/>
              </a:pPr>
              <a:t>2020/8/6</a:t>
            </a:fld>
            <a:endParaRPr lang="zh-TW" altLang="en-US"/>
          </a:p>
        </p:txBody>
      </p:sp>
      <p:sp>
        <p:nvSpPr>
          <p:cNvPr id="4" name="頁尾版面配置區 3"/>
          <p:cNvSpPr>
            <a:spLocks noGrp="1"/>
          </p:cNvSpPr>
          <p:nvPr>
            <p:ph type="ftr" sz="quarter" idx="2"/>
          </p:nvPr>
        </p:nvSpPr>
        <p:spPr>
          <a:xfrm>
            <a:off x="0" y="6456699"/>
            <a:ext cx="4303313" cy="339884"/>
          </a:xfrm>
          <a:prstGeom prst="rect">
            <a:avLst/>
          </a:prstGeom>
        </p:spPr>
        <p:txBody>
          <a:bodyPr vert="horz" lIns="91440" tIns="45720" rIns="91440" bIns="45720" rtlCol="0" anchor="b"/>
          <a:lstStyle>
            <a:lvl1pPr algn="l" eaLnBrk="1" fontAlgn="auto" hangingPunct="1">
              <a:spcBef>
                <a:spcPts val="0"/>
              </a:spcBef>
              <a:spcAft>
                <a:spcPts val="0"/>
              </a:spcAft>
              <a:defRPr kumimoji="0" sz="1200">
                <a:latin typeface="+mn-lt"/>
                <a:ea typeface="+mn-ea"/>
              </a:defRPr>
            </a:lvl1pPr>
          </a:lstStyle>
          <a:p>
            <a:pPr>
              <a:defRPr/>
            </a:pPr>
            <a:endParaRPr lang="zh-TW" altLang="en-US"/>
          </a:p>
        </p:txBody>
      </p:sp>
      <p:sp>
        <p:nvSpPr>
          <p:cNvPr id="5" name="投影片編號版面配置區 4"/>
          <p:cNvSpPr>
            <a:spLocks noGrp="1"/>
          </p:cNvSpPr>
          <p:nvPr>
            <p:ph type="sldNum" sz="quarter" idx="3"/>
          </p:nvPr>
        </p:nvSpPr>
        <p:spPr>
          <a:xfrm>
            <a:off x="5622594" y="6456699"/>
            <a:ext cx="4303313" cy="339884"/>
          </a:xfrm>
          <a:prstGeom prst="rect">
            <a:avLst/>
          </a:prstGeom>
        </p:spPr>
        <p:txBody>
          <a:bodyPr vert="horz" wrap="square" lIns="91440" tIns="45720" rIns="91440" bIns="45720" numCol="1" anchor="b" anchorCtr="0" compatLnSpc="1">
            <a:prstTxWarp prst="textNoShape">
              <a:avLst/>
            </a:prstTxWarp>
          </a:bodyPr>
          <a:lstStyle>
            <a:lvl1pPr algn="r" eaLnBrk="1" hangingPunct="1">
              <a:defRPr kumimoji="0" sz="1200">
                <a:latin typeface="Calibri" pitchFamily="34" charset="0"/>
              </a:defRPr>
            </a:lvl1pPr>
          </a:lstStyle>
          <a:p>
            <a:pPr>
              <a:defRPr/>
            </a:pPr>
            <a:fld id="{F33C3BFF-900A-4BF8-B6A2-84D081C3383C}" type="slidenum">
              <a:rPr lang="zh-TW" altLang="en-US"/>
              <a:pPr>
                <a:defRPr/>
              </a:pPr>
              <a:t>‹#›</a:t>
            </a:fld>
            <a:endParaRPr lang="zh-TW" altLang="en-US"/>
          </a:p>
        </p:txBody>
      </p:sp>
    </p:spTree>
    <p:extLst>
      <p:ext uri="{BB962C8B-B14F-4D97-AF65-F5344CB8AC3E}">
        <p14:creationId xmlns:p14="http://schemas.microsoft.com/office/powerpoint/2010/main" val="4691414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4303313" cy="339884"/>
          </a:xfrm>
          <a:prstGeom prst="rect">
            <a:avLst/>
          </a:prstGeom>
        </p:spPr>
        <p:txBody>
          <a:bodyPr vert="horz" lIns="91440" tIns="45720" rIns="91440" bIns="45720" rtlCol="0"/>
          <a:lstStyle>
            <a:lvl1pPr algn="l" eaLnBrk="1" fontAlgn="auto" hangingPunct="1">
              <a:spcBef>
                <a:spcPts val="0"/>
              </a:spcBef>
              <a:spcAft>
                <a:spcPts val="0"/>
              </a:spcAft>
              <a:defRPr kumimoji="0" sz="1200">
                <a:latin typeface="+mn-lt"/>
                <a:ea typeface="+mn-ea"/>
              </a:defRPr>
            </a:lvl1pPr>
          </a:lstStyle>
          <a:p>
            <a:pPr>
              <a:defRPr/>
            </a:pPr>
            <a:endParaRPr lang="zh-TW" altLang="en-US"/>
          </a:p>
        </p:txBody>
      </p:sp>
      <p:sp>
        <p:nvSpPr>
          <p:cNvPr id="3" name="日期版面配置區 2"/>
          <p:cNvSpPr>
            <a:spLocks noGrp="1"/>
          </p:cNvSpPr>
          <p:nvPr>
            <p:ph type="dt" idx="1"/>
          </p:nvPr>
        </p:nvSpPr>
        <p:spPr>
          <a:xfrm>
            <a:off x="5622594" y="0"/>
            <a:ext cx="4303313" cy="339884"/>
          </a:xfrm>
          <a:prstGeom prst="rect">
            <a:avLst/>
          </a:prstGeom>
        </p:spPr>
        <p:txBody>
          <a:bodyPr vert="horz" lIns="91440" tIns="45720" rIns="91440" bIns="45720" rtlCol="0"/>
          <a:lstStyle>
            <a:lvl1pPr algn="r" eaLnBrk="1" fontAlgn="auto" hangingPunct="1">
              <a:spcBef>
                <a:spcPts val="0"/>
              </a:spcBef>
              <a:spcAft>
                <a:spcPts val="0"/>
              </a:spcAft>
              <a:defRPr kumimoji="0" sz="1200">
                <a:latin typeface="+mn-lt"/>
                <a:ea typeface="+mn-ea"/>
              </a:defRPr>
            </a:lvl1pPr>
          </a:lstStyle>
          <a:p>
            <a:pPr>
              <a:defRPr/>
            </a:pPr>
            <a:fld id="{198C1E98-F333-45B8-AED5-CA7EF12BA8F9}" type="datetimeFigureOut">
              <a:rPr lang="zh-TW" altLang="en-US"/>
              <a:pPr>
                <a:defRPr/>
              </a:pPr>
              <a:t>2020/8/6</a:t>
            </a:fld>
            <a:endParaRPr lang="zh-TW" altLang="en-US"/>
          </a:p>
        </p:txBody>
      </p:sp>
      <p:sp>
        <p:nvSpPr>
          <p:cNvPr id="4" name="投影片圖像版面配置區 3"/>
          <p:cNvSpPr>
            <a:spLocks noGrp="1" noRot="1" noChangeAspect="1"/>
          </p:cNvSpPr>
          <p:nvPr>
            <p:ph type="sldImg" idx="2"/>
          </p:nvPr>
        </p:nvSpPr>
        <p:spPr>
          <a:xfrm>
            <a:off x="3124200" y="511175"/>
            <a:ext cx="3679825" cy="2547938"/>
          </a:xfrm>
          <a:prstGeom prst="rect">
            <a:avLst/>
          </a:prstGeom>
          <a:noFill/>
          <a:ln w="12700">
            <a:solidFill>
              <a:prstClr val="black"/>
            </a:solidFill>
          </a:ln>
        </p:spPr>
        <p:txBody>
          <a:bodyPr vert="horz" lIns="91440" tIns="45720" rIns="91440" bIns="45720" rtlCol="0" anchor="ctr"/>
          <a:lstStyle/>
          <a:p>
            <a:pPr lvl="0"/>
            <a:endParaRPr lang="zh-TW" altLang="en-US" noProof="0"/>
          </a:p>
        </p:txBody>
      </p:sp>
      <p:sp>
        <p:nvSpPr>
          <p:cNvPr id="5" name="備忘稿版面配置區 4"/>
          <p:cNvSpPr>
            <a:spLocks noGrp="1"/>
          </p:cNvSpPr>
          <p:nvPr>
            <p:ph type="body" sz="quarter" idx="3"/>
          </p:nvPr>
        </p:nvSpPr>
        <p:spPr>
          <a:xfrm>
            <a:off x="992360" y="3229442"/>
            <a:ext cx="7943507" cy="3058954"/>
          </a:xfrm>
          <a:prstGeom prst="rect">
            <a:avLst/>
          </a:prstGeom>
        </p:spPr>
        <p:txBody>
          <a:bodyPr vert="horz" lIns="91440" tIns="45720" rIns="91440" bIns="45720" rtlCol="0"/>
          <a:lstStyle/>
          <a:p>
            <a:pPr lvl="0"/>
            <a:r>
              <a:rPr lang="zh-TW" altLang="en-US" noProof="0"/>
              <a:t>按一下以編輯母片文字樣式</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6" name="頁尾版面配置區 5"/>
          <p:cNvSpPr>
            <a:spLocks noGrp="1"/>
          </p:cNvSpPr>
          <p:nvPr>
            <p:ph type="ftr" sz="quarter" idx="4"/>
          </p:nvPr>
        </p:nvSpPr>
        <p:spPr>
          <a:xfrm>
            <a:off x="0" y="6456699"/>
            <a:ext cx="4303313" cy="339884"/>
          </a:xfrm>
          <a:prstGeom prst="rect">
            <a:avLst/>
          </a:prstGeom>
        </p:spPr>
        <p:txBody>
          <a:bodyPr vert="horz" lIns="91440" tIns="45720" rIns="91440" bIns="45720" rtlCol="0" anchor="b"/>
          <a:lstStyle>
            <a:lvl1pPr algn="l" eaLnBrk="1" fontAlgn="auto" hangingPunct="1">
              <a:spcBef>
                <a:spcPts val="0"/>
              </a:spcBef>
              <a:spcAft>
                <a:spcPts val="0"/>
              </a:spcAft>
              <a:defRPr kumimoji="0" sz="1200">
                <a:latin typeface="+mn-lt"/>
                <a:ea typeface="+mn-ea"/>
              </a:defRPr>
            </a:lvl1pPr>
          </a:lstStyle>
          <a:p>
            <a:pPr>
              <a:defRPr/>
            </a:pPr>
            <a:endParaRPr lang="zh-TW" altLang="en-US"/>
          </a:p>
        </p:txBody>
      </p:sp>
      <p:sp>
        <p:nvSpPr>
          <p:cNvPr id="7" name="投影片編號版面配置區 6"/>
          <p:cNvSpPr>
            <a:spLocks noGrp="1"/>
          </p:cNvSpPr>
          <p:nvPr>
            <p:ph type="sldNum" sz="quarter" idx="5"/>
          </p:nvPr>
        </p:nvSpPr>
        <p:spPr>
          <a:xfrm>
            <a:off x="5622594" y="6456699"/>
            <a:ext cx="4303313" cy="339884"/>
          </a:xfrm>
          <a:prstGeom prst="rect">
            <a:avLst/>
          </a:prstGeom>
        </p:spPr>
        <p:txBody>
          <a:bodyPr vert="horz" wrap="square" lIns="91440" tIns="45720" rIns="91440" bIns="45720" numCol="1" anchor="b" anchorCtr="0" compatLnSpc="1">
            <a:prstTxWarp prst="textNoShape">
              <a:avLst/>
            </a:prstTxWarp>
          </a:bodyPr>
          <a:lstStyle>
            <a:lvl1pPr algn="r" eaLnBrk="1" hangingPunct="1">
              <a:defRPr kumimoji="0" sz="1200">
                <a:latin typeface="Calibri" pitchFamily="34" charset="0"/>
              </a:defRPr>
            </a:lvl1pPr>
          </a:lstStyle>
          <a:p>
            <a:pPr>
              <a:defRPr/>
            </a:pPr>
            <a:fld id="{4646CD8E-4021-40BC-8168-0B7F987E4661}" type="slidenum">
              <a:rPr lang="zh-TW" altLang="en-US"/>
              <a:pPr>
                <a:defRPr/>
              </a:pPr>
              <a:t>‹#›</a:t>
            </a:fld>
            <a:endParaRPr lang="zh-TW" altLang="en-US"/>
          </a:p>
        </p:txBody>
      </p:sp>
    </p:spTree>
    <p:extLst>
      <p:ext uri="{BB962C8B-B14F-4D97-AF65-F5344CB8AC3E}">
        <p14:creationId xmlns:p14="http://schemas.microsoft.com/office/powerpoint/2010/main" val="29193935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84995"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84996" name="投影片編號版面配置區 3"/>
          <p:cNvSpPr>
            <a:spLocks noGrp="1"/>
          </p:cNvSpPr>
          <p:nvPr>
            <p:ph type="sldNum" sz="quarter" idx="5"/>
          </p:nvPr>
        </p:nvSpPr>
        <p:spPr bwMode="auto">
          <a:noFill/>
          <a:ln>
            <a:miter lim="800000"/>
            <a:headEnd/>
            <a:tailEnd/>
          </a:ln>
        </p:spPr>
        <p:txBody>
          <a:bodyPr/>
          <a:lstStyle/>
          <a:p>
            <a:fld id="{3D3C79DE-DAF2-4925-B48B-30677F07B1A2}" type="slidenum">
              <a:rPr kumimoji="1" lang="zh-TW" altLang="en-US" smtClean="0">
                <a:latin typeface="Arial" charset="0"/>
              </a:rPr>
              <a:pPr/>
              <a:t>2</a:t>
            </a:fld>
            <a:endParaRPr kumimoji="1" lang="zh-TW" altLang="en-US">
              <a:latin typeface="Arial" charset="0"/>
            </a:endParaRPr>
          </a:p>
        </p:txBody>
      </p:sp>
    </p:spTree>
    <p:extLst>
      <p:ext uri="{BB962C8B-B14F-4D97-AF65-F5344CB8AC3E}">
        <p14:creationId xmlns:p14="http://schemas.microsoft.com/office/powerpoint/2010/main" val="40799829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94211"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94212" name="投影片編號版面配置區 3"/>
          <p:cNvSpPr>
            <a:spLocks noGrp="1"/>
          </p:cNvSpPr>
          <p:nvPr>
            <p:ph type="sldNum" sz="quarter" idx="5"/>
          </p:nvPr>
        </p:nvSpPr>
        <p:spPr bwMode="auto">
          <a:noFill/>
          <a:ln>
            <a:miter lim="800000"/>
            <a:headEnd/>
            <a:tailEnd/>
          </a:ln>
        </p:spPr>
        <p:txBody>
          <a:bodyPr/>
          <a:lstStyle/>
          <a:p>
            <a:fld id="{C76F722D-685A-42E3-B06F-7F5F30801BFC}" type="slidenum">
              <a:rPr kumimoji="1" lang="zh-TW" altLang="en-US" smtClean="0">
                <a:latin typeface="Arial" charset="0"/>
              </a:rPr>
              <a:pPr/>
              <a:t>11</a:t>
            </a:fld>
            <a:endParaRPr kumimoji="1" lang="zh-TW" altLang="en-US">
              <a:latin typeface="Arial" charset="0"/>
            </a:endParaRPr>
          </a:p>
        </p:txBody>
      </p:sp>
    </p:spTree>
    <p:extLst>
      <p:ext uri="{BB962C8B-B14F-4D97-AF65-F5344CB8AC3E}">
        <p14:creationId xmlns:p14="http://schemas.microsoft.com/office/powerpoint/2010/main" val="31157643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95235"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95236" name="投影片編號版面配置區 3"/>
          <p:cNvSpPr>
            <a:spLocks noGrp="1"/>
          </p:cNvSpPr>
          <p:nvPr>
            <p:ph type="sldNum" sz="quarter" idx="5"/>
          </p:nvPr>
        </p:nvSpPr>
        <p:spPr bwMode="auto">
          <a:noFill/>
          <a:ln>
            <a:miter lim="800000"/>
            <a:headEnd/>
            <a:tailEnd/>
          </a:ln>
        </p:spPr>
        <p:txBody>
          <a:bodyPr/>
          <a:lstStyle/>
          <a:p>
            <a:fld id="{38B8B686-7F38-4640-8026-F277875769C8}" type="slidenum">
              <a:rPr kumimoji="1" lang="zh-TW" altLang="en-US" smtClean="0">
                <a:latin typeface="Arial" charset="0"/>
              </a:rPr>
              <a:pPr/>
              <a:t>12</a:t>
            </a:fld>
            <a:endParaRPr kumimoji="1" lang="zh-TW" altLang="en-US">
              <a:latin typeface="Arial" charset="0"/>
            </a:endParaRPr>
          </a:p>
        </p:txBody>
      </p:sp>
    </p:spTree>
    <p:extLst>
      <p:ext uri="{BB962C8B-B14F-4D97-AF65-F5344CB8AC3E}">
        <p14:creationId xmlns:p14="http://schemas.microsoft.com/office/powerpoint/2010/main" val="41795663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96259"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96260" name="投影片編號版面配置區 3"/>
          <p:cNvSpPr>
            <a:spLocks noGrp="1"/>
          </p:cNvSpPr>
          <p:nvPr>
            <p:ph type="sldNum" sz="quarter" idx="5"/>
          </p:nvPr>
        </p:nvSpPr>
        <p:spPr bwMode="auto">
          <a:noFill/>
          <a:ln>
            <a:miter lim="800000"/>
            <a:headEnd/>
            <a:tailEnd/>
          </a:ln>
        </p:spPr>
        <p:txBody>
          <a:bodyPr/>
          <a:lstStyle/>
          <a:p>
            <a:fld id="{D2B8D175-5BD0-471E-B9B9-7FA90D7C0E96}" type="slidenum">
              <a:rPr kumimoji="1" lang="zh-TW" altLang="en-US" smtClean="0">
                <a:latin typeface="Arial" charset="0"/>
              </a:rPr>
              <a:pPr/>
              <a:t>13</a:t>
            </a:fld>
            <a:endParaRPr kumimoji="1" lang="zh-TW" altLang="en-US">
              <a:latin typeface="Arial" charset="0"/>
            </a:endParaRPr>
          </a:p>
        </p:txBody>
      </p:sp>
    </p:spTree>
    <p:extLst>
      <p:ext uri="{BB962C8B-B14F-4D97-AF65-F5344CB8AC3E}">
        <p14:creationId xmlns:p14="http://schemas.microsoft.com/office/powerpoint/2010/main" val="40824188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97283"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97284" name="投影片編號版面配置區 3"/>
          <p:cNvSpPr>
            <a:spLocks noGrp="1"/>
          </p:cNvSpPr>
          <p:nvPr>
            <p:ph type="sldNum" sz="quarter" idx="5"/>
          </p:nvPr>
        </p:nvSpPr>
        <p:spPr bwMode="auto">
          <a:noFill/>
          <a:ln>
            <a:miter lim="800000"/>
            <a:headEnd/>
            <a:tailEnd/>
          </a:ln>
        </p:spPr>
        <p:txBody>
          <a:bodyPr/>
          <a:lstStyle/>
          <a:p>
            <a:fld id="{142F765E-2336-41EA-9F3E-1301E6B9A989}" type="slidenum">
              <a:rPr kumimoji="1" lang="zh-TW" altLang="en-US" smtClean="0">
                <a:latin typeface="Arial" charset="0"/>
              </a:rPr>
              <a:pPr/>
              <a:t>15</a:t>
            </a:fld>
            <a:endParaRPr kumimoji="1" lang="zh-TW" altLang="en-US">
              <a:latin typeface="Arial" charset="0"/>
            </a:endParaRPr>
          </a:p>
        </p:txBody>
      </p:sp>
    </p:spTree>
    <p:extLst>
      <p:ext uri="{BB962C8B-B14F-4D97-AF65-F5344CB8AC3E}">
        <p14:creationId xmlns:p14="http://schemas.microsoft.com/office/powerpoint/2010/main" val="21361297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98307"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98308" name="投影片編號版面配置區 3"/>
          <p:cNvSpPr>
            <a:spLocks noGrp="1"/>
          </p:cNvSpPr>
          <p:nvPr>
            <p:ph type="sldNum" sz="quarter" idx="5"/>
          </p:nvPr>
        </p:nvSpPr>
        <p:spPr bwMode="auto">
          <a:noFill/>
          <a:ln>
            <a:miter lim="800000"/>
            <a:headEnd/>
            <a:tailEnd/>
          </a:ln>
        </p:spPr>
        <p:txBody>
          <a:bodyPr/>
          <a:lstStyle/>
          <a:p>
            <a:fld id="{4F416FAF-2D27-4B72-ADC1-FDAC987AC25D}" type="slidenum">
              <a:rPr kumimoji="1" lang="zh-TW" altLang="en-US" smtClean="0">
                <a:latin typeface="Arial" charset="0"/>
              </a:rPr>
              <a:pPr/>
              <a:t>16</a:t>
            </a:fld>
            <a:endParaRPr kumimoji="1" lang="zh-TW" altLang="en-US">
              <a:latin typeface="Arial" charset="0"/>
            </a:endParaRPr>
          </a:p>
        </p:txBody>
      </p:sp>
    </p:spTree>
    <p:extLst>
      <p:ext uri="{BB962C8B-B14F-4D97-AF65-F5344CB8AC3E}">
        <p14:creationId xmlns:p14="http://schemas.microsoft.com/office/powerpoint/2010/main" val="2359408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99331"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99332" name="投影片編號版面配置區 3"/>
          <p:cNvSpPr>
            <a:spLocks noGrp="1"/>
          </p:cNvSpPr>
          <p:nvPr>
            <p:ph type="sldNum" sz="quarter" idx="5"/>
          </p:nvPr>
        </p:nvSpPr>
        <p:spPr bwMode="auto">
          <a:noFill/>
          <a:ln>
            <a:miter lim="800000"/>
            <a:headEnd/>
            <a:tailEnd/>
          </a:ln>
        </p:spPr>
        <p:txBody>
          <a:bodyPr/>
          <a:lstStyle/>
          <a:p>
            <a:fld id="{81D7F667-9418-43AB-9310-DD746EB6BAD1}" type="slidenum">
              <a:rPr kumimoji="1" lang="zh-TW" altLang="en-US" smtClean="0">
                <a:latin typeface="Arial" charset="0"/>
              </a:rPr>
              <a:pPr/>
              <a:t>17</a:t>
            </a:fld>
            <a:endParaRPr kumimoji="1" lang="zh-TW" altLang="en-US">
              <a:latin typeface="Arial" charset="0"/>
            </a:endParaRPr>
          </a:p>
        </p:txBody>
      </p:sp>
    </p:spTree>
    <p:extLst>
      <p:ext uri="{BB962C8B-B14F-4D97-AF65-F5344CB8AC3E}">
        <p14:creationId xmlns:p14="http://schemas.microsoft.com/office/powerpoint/2010/main" val="21917539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00355"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100356" name="投影片編號版面配置區 3"/>
          <p:cNvSpPr>
            <a:spLocks noGrp="1"/>
          </p:cNvSpPr>
          <p:nvPr>
            <p:ph type="sldNum" sz="quarter" idx="5"/>
          </p:nvPr>
        </p:nvSpPr>
        <p:spPr bwMode="auto">
          <a:noFill/>
          <a:ln>
            <a:miter lim="800000"/>
            <a:headEnd/>
            <a:tailEnd/>
          </a:ln>
        </p:spPr>
        <p:txBody>
          <a:bodyPr/>
          <a:lstStyle/>
          <a:p>
            <a:fld id="{2E91594B-51DB-435C-A2EC-4AAB19933260}" type="slidenum">
              <a:rPr kumimoji="1" lang="zh-TW" altLang="en-US" smtClean="0">
                <a:latin typeface="Arial" charset="0"/>
              </a:rPr>
              <a:pPr/>
              <a:t>18</a:t>
            </a:fld>
            <a:endParaRPr kumimoji="1" lang="zh-TW" altLang="en-US">
              <a:latin typeface="Arial" charset="0"/>
            </a:endParaRPr>
          </a:p>
        </p:txBody>
      </p:sp>
    </p:spTree>
    <p:extLst>
      <p:ext uri="{BB962C8B-B14F-4D97-AF65-F5344CB8AC3E}">
        <p14:creationId xmlns:p14="http://schemas.microsoft.com/office/powerpoint/2010/main" val="23288288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01379"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101380" name="投影片編號版面配置區 3"/>
          <p:cNvSpPr>
            <a:spLocks noGrp="1"/>
          </p:cNvSpPr>
          <p:nvPr>
            <p:ph type="sldNum" sz="quarter" idx="5"/>
          </p:nvPr>
        </p:nvSpPr>
        <p:spPr bwMode="auto">
          <a:noFill/>
          <a:ln>
            <a:miter lim="800000"/>
            <a:headEnd/>
            <a:tailEnd/>
          </a:ln>
        </p:spPr>
        <p:txBody>
          <a:bodyPr/>
          <a:lstStyle/>
          <a:p>
            <a:fld id="{6127E7FF-EAF9-4F82-A22A-300522CB7F39}" type="slidenum">
              <a:rPr kumimoji="1" lang="zh-TW" altLang="en-US" smtClean="0">
                <a:latin typeface="Arial" charset="0"/>
              </a:rPr>
              <a:pPr/>
              <a:t>19</a:t>
            </a:fld>
            <a:endParaRPr kumimoji="1" lang="zh-TW" altLang="en-US">
              <a:latin typeface="Arial" charset="0"/>
            </a:endParaRPr>
          </a:p>
        </p:txBody>
      </p:sp>
    </p:spTree>
    <p:extLst>
      <p:ext uri="{BB962C8B-B14F-4D97-AF65-F5344CB8AC3E}">
        <p14:creationId xmlns:p14="http://schemas.microsoft.com/office/powerpoint/2010/main" val="1225998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02403"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102404" name="投影片編號版面配置區 3"/>
          <p:cNvSpPr>
            <a:spLocks noGrp="1"/>
          </p:cNvSpPr>
          <p:nvPr>
            <p:ph type="sldNum" sz="quarter" idx="5"/>
          </p:nvPr>
        </p:nvSpPr>
        <p:spPr bwMode="auto">
          <a:noFill/>
          <a:ln>
            <a:miter lim="800000"/>
            <a:headEnd/>
            <a:tailEnd/>
          </a:ln>
        </p:spPr>
        <p:txBody>
          <a:bodyPr/>
          <a:lstStyle/>
          <a:p>
            <a:fld id="{FC6D20FD-F123-4F1F-92B6-46E61307AA66}" type="slidenum">
              <a:rPr kumimoji="1" lang="zh-TW" altLang="en-US" smtClean="0">
                <a:latin typeface="Arial" charset="0"/>
              </a:rPr>
              <a:pPr/>
              <a:t>20</a:t>
            </a:fld>
            <a:endParaRPr kumimoji="1" lang="zh-TW" altLang="en-US">
              <a:latin typeface="Arial" charset="0"/>
            </a:endParaRPr>
          </a:p>
        </p:txBody>
      </p:sp>
    </p:spTree>
    <p:extLst>
      <p:ext uri="{BB962C8B-B14F-4D97-AF65-F5344CB8AC3E}">
        <p14:creationId xmlns:p14="http://schemas.microsoft.com/office/powerpoint/2010/main" val="22716200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03427"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103428" name="投影片編號版面配置區 3"/>
          <p:cNvSpPr>
            <a:spLocks noGrp="1"/>
          </p:cNvSpPr>
          <p:nvPr>
            <p:ph type="sldNum" sz="quarter" idx="5"/>
          </p:nvPr>
        </p:nvSpPr>
        <p:spPr bwMode="auto">
          <a:noFill/>
          <a:ln>
            <a:miter lim="800000"/>
            <a:headEnd/>
            <a:tailEnd/>
          </a:ln>
        </p:spPr>
        <p:txBody>
          <a:bodyPr/>
          <a:lstStyle/>
          <a:p>
            <a:fld id="{E65E3AB8-F8A4-458A-B38A-BD8A100E50F9}" type="slidenum">
              <a:rPr kumimoji="1" lang="zh-TW" altLang="en-US" smtClean="0">
                <a:latin typeface="Arial" charset="0"/>
              </a:rPr>
              <a:pPr/>
              <a:t>21</a:t>
            </a:fld>
            <a:endParaRPr kumimoji="1" lang="zh-TW" altLang="en-US">
              <a:latin typeface="Arial" charset="0"/>
            </a:endParaRPr>
          </a:p>
        </p:txBody>
      </p:sp>
    </p:spTree>
    <p:extLst>
      <p:ext uri="{BB962C8B-B14F-4D97-AF65-F5344CB8AC3E}">
        <p14:creationId xmlns:p14="http://schemas.microsoft.com/office/powerpoint/2010/main" val="1187245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86019"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86020" name="投影片編號版面配置區 3"/>
          <p:cNvSpPr>
            <a:spLocks noGrp="1"/>
          </p:cNvSpPr>
          <p:nvPr>
            <p:ph type="sldNum" sz="quarter" idx="5"/>
          </p:nvPr>
        </p:nvSpPr>
        <p:spPr bwMode="auto">
          <a:noFill/>
          <a:ln>
            <a:miter lim="800000"/>
            <a:headEnd/>
            <a:tailEnd/>
          </a:ln>
        </p:spPr>
        <p:txBody>
          <a:bodyPr/>
          <a:lstStyle/>
          <a:p>
            <a:fld id="{1A560FC3-96E8-4B21-8B0C-F54F320CC591}" type="slidenum">
              <a:rPr kumimoji="1" lang="zh-TW" altLang="en-US" smtClean="0">
                <a:latin typeface="Arial" charset="0"/>
              </a:rPr>
              <a:pPr/>
              <a:t>3</a:t>
            </a:fld>
            <a:endParaRPr kumimoji="1" lang="zh-TW" altLang="en-US">
              <a:latin typeface="Arial" charset="0"/>
            </a:endParaRPr>
          </a:p>
        </p:txBody>
      </p:sp>
    </p:spTree>
    <p:extLst>
      <p:ext uri="{BB962C8B-B14F-4D97-AF65-F5344CB8AC3E}">
        <p14:creationId xmlns:p14="http://schemas.microsoft.com/office/powerpoint/2010/main" val="27987422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04451"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104452" name="投影片編號版面配置區 3"/>
          <p:cNvSpPr>
            <a:spLocks noGrp="1"/>
          </p:cNvSpPr>
          <p:nvPr>
            <p:ph type="sldNum" sz="quarter" idx="5"/>
          </p:nvPr>
        </p:nvSpPr>
        <p:spPr bwMode="auto">
          <a:noFill/>
          <a:ln>
            <a:miter lim="800000"/>
            <a:headEnd/>
            <a:tailEnd/>
          </a:ln>
        </p:spPr>
        <p:txBody>
          <a:bodyPr/>
          <a:lstStyle/>
          <a:p>
            <a:fld id="{C49E6E5D-F6D6-44E7-9CBF-7A6E332021FF}" type="slidenum">
              <a:rPr kumimoji="1" lang="zh-TW" altLang="en-US" smtClean="0">
                <a:latin typeface="Arial" charset="0"/>
              </a:rPr>
              <a:pPr/>
              <a:t>23</a:t>
            </a:fld>
            <a:endParaRPr kumimoji="1" lang="zh-TW" altLang="en-US">
              <a:latin typeface="Arial" charset="0"/>
            </a:endParaRPr>
          </a:p>
        </p:txBody>
      </p:sp>
    </p:spTree>
    <p:extLst>
      <p:ext uri="{BB962C8B-B14F-4D97-AF65-F5344CB8AC3E}">
        <p14:creationId xmlns:p14="http://schemas.microsoft.com/office/powerpoint/2010/main" val="840219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05475"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105476" name="投影片編號版面配置區 3"/>
          <p:cNvSpPr>
            <a:spLocks noGrp="1"/>
          </p:cNvSpPr>
          <p:nvPr>
            <p:ph type="sldNum" sz="quarter" idx="5"/>
          </p:nvPr>
        </p:nvSpPr>
        <p:spPr bwMode="auto">
          <a:noFill/>
          <a:ln>
            <a:miter lim="800000"/>
            <a:headEnd/>
            <a:tailEnd/>
          </a:ln>
        </p:spPr>
        <p:txBody>
          <a:bodyPr/>
          <a:lstStyle/>
          <a:p>
            <a:fld id="{DED95D14-579E-4618-AF66-61A22CB07302}" type="slidenum">
              <a:rPr kumimoji="1" lang="zh-TW" altLang="en-US" smtClean="0">
                <a:latin typeface="Arial" charset="0"/>
              </a:rPr>
              <a:pPr/>
              <a:t>24</a:t>
            </a:fld>
            <a:endParaRPr kumimoji="1" lang="zh-TW" altLang="en-US">
              <a:latin typeface="Arial" charset="0"/>
            </a:endParaRPr>
          </a:p>
        </p:txBody>
      </p:sp>
    </p:spTree>
    <p:extLst>
      <p:ext uri="{BB962C8B-B14F-4D97-AF65-F5344CB8AC3E}">
        <p14:creationId xmlns:p14="http://schemas.microsoft.com/office/powerpoint/2010/main" val="22070283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06499"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106500" name="投影片編號版面配置區 3"/>
          <p:cNvSpPr>
            <a:spLocks noGrp="1"/>
          </p:cNvSpPr>
          <p:nvPr>
            <p:ph type="sldNum" sz="quarter" idx="5"/>
          </p:nvPr>
        </p:nvSpPr>
        <p:spPr bwMode="auto">
          <a:noFill/>
          <a:ln>
            <a:miter lim="800000"/>
            <a:headEnd/>
            <a:tailEnd/>
          </a:ln>
        </p:spPr>
        <p:txBody>
          <a:bodyPr/>
          <a:lstStyle/>
          <a:p>
            <a:fld id="{DCC48E72-6195-446F-BAF2-E93DD77EEE9E}" type="slidenum">
              <a:rPr kumimoji="1" lang="zh-TW" altLang="en-US" smtClean="0">
                <a:latin typeface="Arial" charset="0"/>
              </a:rPr>
              <a:pPr/>
              <a:t>25</a:t>
            </a:fld>
            <a:endParaRPr kumimoji="1" lang="zh-TW" altLang="en-US">
              <a:latin typeface="Arial" charset="0"/>
            </a:endParaRPr>
          </a:p>
        </p:txBody>
      </p:sp>
    </p:spTree>
    <p:extLst>
      <p:ext uri="{BB962C8B-B14F-4D97-AF65-F5344CB8AC3E}">
        <p14:creationId xmlns:p14="http://schemas.microsoft.com/office/powerpoint/2010/main" val="14167908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07523"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107524" name="投影片編號版面配置區 3"/>
          <p:cNvSpPr>
            <a:spLocks noGrp="1"/>
          </p:cNvSpPr>
          <p:nvPr>
            <p:ph type="sldNum" sz="quarter" idx="5"/>
          </p:nvPr>
        </p:nvSpPr>
        <p:spPr bwMode="auto">
          <a:noFill/>
          <a:ln>
            <a:miter lim="800000"/>
            <a:headEnd/>
            <a:tailEnd/>
          </a:ln>
        </p:spPr>
        <p:txBody>
          <a:bodyPr/>
          <a:lstStyle/>
          <a:p>
            <a:fld id="{2FC804D0-994C-48D5-B3FE-28DEAE0E08E9}" type="slidenum">
              <a:rPr kumimoji="1" lang="zh-TW" altLang="en-US" smtClean="0">
                <a:latin typeface="Arial" charset="0"/>
              </a:rPr>
              <a:pPr/>
              <a:t>26</a:t>
            </a:fld>
            <a:endParaRPr kumimoji="1" lang="zh-TW" altLang="en-US">
              <a:latin typeface="Arial" charset="0"/>
            </a:endParaRPr>
          </a:p>
        </p:txBody>
      </p:sp>
    </p:spTree>
    <p:extLst>
      <p:ext uri="{BB962C8B-B14F-4D97-AF65-F5344CB8AC3E}">
        <p14:creationId xmlns:p14="http://schemas.microsoft.com/office/powerpoint/2010/main" val="15117885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投影片圖像版面配置區 1">
            <a:extLst>
              <a:ext uri="{FF2B5EF4-FFF2-40B4-BE49-F238E27FC236}">
                <a16:creationId xmlns:a16="http://schemas.microsoft.com/office/drawing/2014/main" id="{E2DDFAE6-331F-4E04-935B-015AB3D50B0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備忘稿版面配置區 2">
            <a:extLst>
              <a:ext uri="{FF2B5EF4-FFF2-40B4-BE49-F238E27FC236}">
                <a16:creationId xmlns:a16="http://schemas.microsoft.com/office/drawing/2014/main" id="{073D72FC-0C2E-4D23-8A42-681304F52A4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TW" altLang="en-US" dirty="0"/>
          </a:p>
        </p:txBody>
      </p:sp>
      <p:sp>
        <p:nvSpPr>
          <p:cNvPr id="69636" name="投影片編號版面配置區 3">
            <a:extLst>
              <a:ext uri="{FF2B5EF4-FFF2-40B4-BE49-F238E27FC236}">
                <a16:creationId xmlns:a16="http://schemas.microsoft.com/office/drawing/2014/main" id="{D1B681EE-1F1C-4C1A-AF03-8F84CC0D2E8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950" indent="-285750">
              <a:spcBef>
                <a:spcPct val="30000"/>
              </a:spcBef>
              <a:defRPr sz="1200">
                <a:solidFill>
                  <a:schemeClr val="tx1"/>
                </a:solidFill>
                <a:latin typeface="Calibri" panose="020F0502020204030204" pitchFamily="34" charset="0"/>
                <a:ea typeface="新細明體" panose="02020500000000000000" pitchFamily="18" charset="-120"/>
              </a:defRPr>
            </a:lvl2pPr>
            <a:lvl3pPr marL="1143000" indent="-228600">
              <a:spcBef>
                <a:spcPct val="30000"/>
              </a:spcBef>
              <a:defRPr sz="1200">
                <a:solidFill>
                  <a:schemeClr val="tx1"/>
                </a:solidFill>
                <a:latin typeface="Calibri" panose="020F0502020204030204" pitchFamily="34" charset="0"/>
                <a:ea typeface="新細明體" panose="02020500000000000000" pitchFamily="18" charset="-120"/>
              </a:defRPr>
            </a:lvl3pPr>
            <a:lvl4pPr marL="1600200" indent="-228600">
              <a:spcBef>
                <a:spcPct val="30000"/>
              </a:spcBef>
              <a:defRPr sz="1200">
                <a:solidFill>
                  <a:schemeClr val="tx1"/>
                </a:solidFill>
                <a:latin typeface="Calibri" panose="020F0502020204030204" pitchFamily="34" charset="0"/>
                <a:ea typeface="新細明體" panose="02020500000000000000" pitchFamily="18" charset="-120"/>
              </a:defRPr>
            </a:lvl4pPr>
            <a:lvl5pPr marL="2057400" indent="-228600">
              <a:spcBef>
                <a:spcPct val="30000"/>
              </a:spcBef>
              <a:defRPr sz="12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21D172EC-1FA0-4C87-B7ED-CF10A2B4BCFE}" type="slidenum">
              <a:rPr kumimoji="1" lang="zh-TW" altLang="en-US" smtClean="0">
                <a:latin typeface="Arial" panose="020B0604020202020204" pitchFamily="34" charset="0"/>
              </a:rPr>
              <a:pPr>
                <a:spcBef>
                  <a:spcPct val="0"/>
                </a:spcBef>
              </a:pPr>
              <a:t>27</a:t>
            </a:fld>
            <a:endParaRPr kumimoji="1" lang="zh-TW" altLang="en-US">
              <a:latin typeface="Arial" panose="020B0604020202020204" pitchFamily="34" charset="0"/>
            </a:endParaRPr>
          </a:p>
        </p:txBody>
      </p:sp>
    </p:spTree>
    <p:extLst>
      <p:ext uri="{BB962C8B-B14F-4D97-AF65-F5344CB8AC3E}">
        <p14:creationId xmlns:p14="http://schemas.microsoft.com/office/powerpoint/2010/main" val="17086704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投影片圖像版面配置區 1">
            <a:extLst>
              <a:ext uri="{FF2B5EF4-FFF2-40B4-BE49-F238E27FC236}">
                <a16:creationId xmlns:a16="http://schemas.microsoft.com/office/drawing/2014/main" id="{B1C9612F-F853-4D3B-8D24-C30E9D0A1CA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備忘稿版面配置區 2">
            <a:extLst>
              <a:ext uri="{FF2B5EF4-FFF2-40B4-BE49-F238E27FC236}">
                <a16:creationId xmlns:a16="http://schemas.microsoft.com/office/drawing/2014/main" id="{A203B7AF-EB6A-4271-A73A-2D9CC4C1BB4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TW" altLang="en-US"/>
          </a:p>
        </p:txBody>
      </p:sp>
      <p:sp>
        <p:nvSpPr>
          <p:cNvPr id="73732" name="投影片編號版面配置區 3">
            <a:extLst>
              <a:ext uri="{FF2B5EF4-FFF2-40B4-BE49-F238E27FC236}">
                <a16:creationId xmlns:a16="http://schemas.microsoft.com/office/drawing/2014/main" id="{16105782-E85C-47F8-ADB0-46FC192E0C8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950" indent="-285750">
              <a:spcBef>
                <a:spcPct val="30000"/>
              </a:spcBef>
              <a:defRPr sz="1200">
                <a:solidFill>
                  <a:schemeClr val="tx1"/>
                </a:solidFill>
                <a:latin typeface="Calibri" panose="020F0502020204030204" pitchFamily="34" charset="0"/>
                <a:ea typeface="新細明體" panose="02020500000000000000" pitchFamily="18" charset="-120"/>
              </a:defRPr>
            </a:lvl2pPr>
            <a:lvl3pPr marL="1143000" indent="-228600">
              <a:spcBef>
                <a:spcPct val="30000"/>
              </a:spcBef>
              <a:defRPr sz="1200">
                <a:solidFill>
                  <a:schemeClr val="tx1"/>
                </a:solidFill>
                <a:latin typeface="Calibri" panose="020F0502020204030204" pitchFamily="34" charset="0"/>
                <a:ea typeface="新細明體" panose="02020500000000000000" pitchFamily="18" charset="-120"/>
              </a:defRPr>
            </a:lvl3pPr>
            <a:lvl4pPr marL="1600200" indent="-228600">
              <a:spcBef>
                <a:spcPct val="30000"/>
              </a:spcBef>
              <a:defRPr sz="1200">
                <a:solidFill>
                  <a:schemeClr val="tx1"/>
                </a:solidFill>
                <a:latin typeface="Calibri" panose="020F0502020204030204" pitchFamily="34" charset="0"/>
                <a:ea typeface="新細明體" panose="02020500000000000000" pitchFamily="18" charset="-120"/>
              </a:defRPr>
            </a:lvl4pPr>
            <a:lvl5pPr marL="2057400" indent="-228600">
              <a:spcBef>
                <a:spcPct val="30000"/>
              </a:spcBef>
              <a:defRPr sz="12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0B7DA550-1C76-490B-B84D-5DB6BF9B99FA}" type="slidenum">
              <a:rPr kumimoji="1" lang="zh-TW" altLang="en-US" smtClean="0">
                <a:latin typeface="Arial" panose="020B0604020202020204" pitchFamily="34" charset="0"/>
              </a:rPr>
              <a:pPr>
                <a:spcBef>
                  <a:spcPct val="0"/>
                </a:spcBef>
              </a:pPr>
              <a:t>28</a:t>
            </a:fld>
            <a:endParaRPr kumimoji="1" lang="zh-TW" altLang="en-US">
              <a:latin typeface="Arial" panose="020B0604020202020204" pitchFamily="34" charset="0"/>
            </a:endParaRPr>
          </a:p>
        </p:txBody>
      </p:sp>
    </p:spTree>
    <p:extLst>
      <p:ext uri="{BB962C8B-B14F-4D97-AF65-F5344CB8AC3E}">
        <p14:creationId xmlns:p14="http://schemas.microsoft.com/office/powerpoint/2010/main" val="28431462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投影片圖像版面配置區 1">
            <a:extLst>
              <a:ext uri="{FF2B5EF4-FFF2-40B4-BE49-F238E27FC236}">
                <a16:creationId xmlns:a16="http://schemas.microsoft.com/office/drawing/2014/main" id="{B1C9612F-F853-4D3B-8D24-C30E9D0A1CA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備忘稿版面配置區 2">
            <a:extLst>
              <a:ext uri="{FF2B5EF4-FFF2-40B4-BE49-F238E27FC236}">
                <a16:creationId xmlns:a16="http://schemas.microsoft.com/office/drawing/2014/main" id="{A203B7AF-EB6A-4271-A73A-2D9CC4C1BB4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TW" altLang="en-US"/>
          </a:p>
        </p:txBody>
      </p:sp>
      <p:sp>
        <p:nvSpPr>
          <p:cNvPr id="73732" name="投影片編號版面配置區 3">
            <a:extLst>
              <a:ext uri="{FF2B5EF4-FFF2-40B4-BE49-F238E27FC236}">
                <a16:creationId xmlns:a16="http://schemas.microsoft.com/office/drawing/2014/main" id="{16105782-E85C-47F8-ADB0-46FC192E0C8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950" indent="-285750">
              <a:spcBef>
                <a:spcPct val="30000"/>
              </a:spcBef>
              <a:defRPr sz="1200">
                <a:solidFill>
                  <a:schemeClr val="tx1"/>
                </a:solidFill>
                <a:latin typeface="Calibri" panose="020F0502020204030204" pitchFamily="34" charset="0"/>
                <a:ea typeface="新細明體" panose="02020500000000000000" pitchFamily="18" charset="-120"/>
              </a:defRPr>
            </a:lvl2pPr>
            <a:lvl3pPr marL="1143000" indent="-228600">
              <a:spcBef>
                <a:spcPct val="30000"/>
              </a:spcBef>
              <a:defRPr sz="1200">
                <a:solidFill>
                  <a:schemeClr val="tx1"/>
                </a:solidFill>
                <a:latin typeface="Calibri" panose="020F0502020204030204" pitchFamily="34" charset="0"/>
                <a:ea typeface="新細明體" panose="02020500000000000000" pitchFamily="18" charset="-120"/>
              </a:defRPr>
            </a:lvl3pPr>
            <a:lvl4pPr marL="1600200" indent="-228600">
              <a:spcBef>
                <a:spcPct val="30000"/>
              </a:spcBef>
              <a:defRPr sz="1200">
                <a:solidFill>
                  <a:schemeClr val="tx1"/>
                </a:solidFill>
                <a:latin typeface="Calibri" panose="020F0502020204030204" pitchFamily="34" charset="0"/>
                <a:ea typeface="新細明體" panose="02020500000000000000" pitchFamily="18" charset="-120"/>
              </a:defRPr>
            </a:lvl4pPr>
            <a:lvl5pPr marL="2057400" indent="-228600">
              <a:spcBef>
                <a:spcPct val="30000"/>
              </a:spcBef>
              <a:defRPr sz="12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0B7DA550-1C76-490B-B84D-5DB6BF9B99FA}" type="slidenum">
              <a:rPr kumimoji="1" lang="zh-TW" altLang="en-US" smtClean="0">
                <a:latin typeface="Arial" panose="020B0604020202020204" pitchFamily="34" charset="0"/>
              </a:rPr>
              <a:pPr>
                <a:spcBef>
                  <a:spcPct val="0"/>
                </a:spcBef>
              </a:pPr>
              <a:t>29</a:t>
            </a:fld>
            <a:endParaRPr kumimoji="1" lang="zh-TW" altLang="en-US">
              <a:latin typeface="Arial" panose="020B0604020202020204" pitchFamily="34" charset="0"/>
            </a:endParaRPr>
          </a:p>
        </p:txBody>
      </p:sp>
    </p:spTree>
    <p:extLst>
      <p:ext uri="{BB962C8B-B14F-4D97-AF65-F5344CB8AC3E}">
        <p14:creationId xmlns:p14="http://schemas.microsoft.com/office/powerpoint/2010/main" val="29529958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TW" altLang="en-US"/>
          </a:p>
        </p:txBody>
      </p:sp>
      <p:sp>
        <p:nvSpPr>
          <p:cNvPr id="7168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950" indent="-285750">
              <a:spcBef>
                <a:spcPct val="30000"/>
              </a:spcBef>
              <a:defRPr sz="1200">
                <a:solidFill>
                  <a:schemeClr val="tx1"/>
                </a:solidFill>
                <a:latin typeface="Calibri" panose="020F0502020204030204" pitchFamily="34" charset="0"/>
                <a:ea typeface="新細明體" panose="02020500000000000000" pitchFamily="18" charset="-120"/>
              </a:defRPr>
            </a:lvl2pPr>
            <a:lvl3pPr marL="1143000" indent="-228600">
              <a:spcBef>
                <a:spcPct val="30000"/>
              </a:spcBef>
              <a:defRPr sz="1200">
                <a:solidFill>
                  <a:schemeClr val="tx1"/>
                </a:solidFill>
                <a:latin typeface="Calibri" panose="020F0502020204030204" pitchFamily="34" charset="0"/>
                <a:ea typeface="新細明體" panose="02020500000000000000" pitchFamily="18" charset="-120"/>
              </a:defRPr>
            </a:lvl3pPr>
            <a:lvl4pPr marL="1600200" indent="-228600">
              <a:spcBef>
                <a:spcPct val="30000"/>
              </a:spcBef>
              <a:defRPr sz="1200">
                <a:solidFill>
                  <a:schemeClr val="tx1"/>
                </a:solidFill>
                <a:latin typeface="Calibri" panose="020F0502020204030204" pitchFamily="34" charset="0"/>
                <a:ea typeface="新細明體" panose="02020500000000000000" pitchFamily="18" charset="-120"/>
              </a:defRPr>
            </a:lvl4pPr>
            <a:lvl5pPr marL="2057400" indent="-228600">
              <a:spcBef>
                <a:spcPct val="30000"/>
              </a:spcBef>
              <a:defRPr sz="12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353B66CE-357B-4353-BC93-2DB2BAE1A18D}" type="slidenum">
              <a:rPr kumimoji="1" lang="zh-TW" altLang="en-US" smtClean="0">
                <a:latin typeface="Arial" panose="020B0604020202020204" pitchFamily="34" charset="0"/>
              </a:rPr>
              <a:pPr>
                <a:spcBef>
                  <a:spcPct val="0"/>
                </a:spcBef>
              </a:pPr>
              <a:t>30</a:t>
            </a:fld>
            <a:endParaRPr kumimoji="1" lang="zh-TW" altLang="en-US">
              <a:latin typeface="Arial" panose="020B0604020202020204" pitchFamily="34" charset="0"/>
            </a:endParaRPr>
          </a:p>
        </p:txBody>
      </p:sp>
    </p:spTree>
    <p:extLst>
      <p:ext uri="{BB962C8B-B14F-4D97-AF65-F5344CB8AC3E}">
        <p14:creationId xmlns:p14="http://schemas.microsoft.com/office/powerpoint/2010/main" val="18620352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TextEdit="1"/>
          </p:cNvSpPr>
          <p:nvPr>
            <p:ph type="sldImg"/>
          </p:nvPr>
        </p:nvSpPr>
        <p:spPr bwMode="auto">
          <a:xfrm>
            <a:off x="3124200" y="511175"/>
            <a:ext cx="3681413" cy="2549525"/>
          </a:xfrm>
          <a:noFill/>
          <a:ln>
            <a:solidFill>
              <a:srgbClr val="000000"/>
            </a:solidFill>
            <a:miter lim="800000"/>
            <a:headEnd/>
            <a:tailEnd/>
          </a:ln>
        </p:spPr>
      </p:sp>
      <p:sp>
        <p:nvSpPr>
          <p:cNvPr id="108547" name="Rectangle 3"/>
          <p:cNvSpPr>
            <a:spLocks noGrp="1"/>
          </p:cNvSpPr>
          <p:nvPr>
            <p:ph type="body" idx="1"/>
          </p:nvPr>
        </p:nvSpPr>
        <p:spPr bwMode="auto">
          <a:xfrm>
            <a:off x="1323919" y="3227258"/>
            <a:ext cx="7280389" cy="3061139"/>
          </a:xfrm>
          <a:noFill/>
        </p:spPr>
        <p:txBody>
          <a:bodyPr wrap="square" numCol="1" anchor="t" anchorCtr="0" compatLnSpc="1">
            <a:prstTxWarp prst="textNoShape">
              <a:avLst/>
            </a:prstTxWarp>
          </a:bodyPr>
          <a:lstStyle/>
          <a:p>
            <a:pPr eaLnBrk="1" hangingPunct="1">
              <a:spcBef>
                <a:spcPct val="0"/>
              </a:spcBef>
            </a:pPr>
            <a:endParaRPr lang="zh-TW" altLang="en-US"/>
          </a:p>
        </p:txBody>
      </p:sp>
    </p:spTree>
    <p:extLst>
      <p:ext uri="{BB962C8B-B14F-4D97-AF65-F5344CB8AC3E}">
        <p14:creationId xmlns:p14="http://schemas.microsoft.com/office/powerpoint/2010/main" val="361952306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TextEdit="1"/>
          </p:cNvSpPr>
          <p:nvPr>
            <p:ph type="sldImg"/>
          </p:nvPr>
        </p:nvSpPr>
        <p:spPr bwMode="auto">
          <a:xfrm>
            <a:off x="3124200" y="511175"/>
            <a:ext cx="3681413" cy="2549525"/>
          </a:xfrm>
          <a:noFill/>
          <a:ln>
            <a:solidFill>
              <a:srgbClr val="000000"/>
            </a:solidFill>
            <a:miter lim="800000"/>
            <a:headEnd/>
            <a:tailEnd/>
          </a:ln>
        </p:spPr>
      </p:sp>
      <p:sp>
        <p:nvSpPr>
          <p:cNvPr id="109571" name="Rectangle 3"/>
          <p:cNvSpPr>
            <a:spLocks noGrp="1"/>
          </p:cNvSpPr>
          <p:nvPr>
            <p:ph type="body" idx="1"/>
          </p:nvPr>
        </p:nvSpPr>
        <p:spPr bwMode="auto">
          <a:xfrm>
            <a:off x="1323919" y="3227258"/>
            <a:ext cx="7280389" cy="3061139"/>
          </a:xfrm>
          <a:noFill/>
        </p:spPr>
        <p:txBody>
          <a:bodyPr wrap="square" numCol="1" anchor="t" anchorCtr="0" compatLnSpc="1">
            <a:prstTxWarp prst="textNoShape">
              <a:avLst/>
            </a:prstTxWarp>
          </a:bodyPr>
          <a:lstStyle/>
          <a:p>
            <a:pPr eaLnBrk="1" hangingPunct="1">
              <a:spcBef>
                <a:spcPct val="0"/>
              </a:spcBef>
            </a:pPr>
            <a:endParaRPr lang="zh-TW" altLang="en-US"/>
          </a:p>
        </p:txBody>
      </p:sp>
    </p:spTree>
    <p:extLst>
      <p:ext uri="{BB962C8B-B14F-4D97-AF65-F5344CB8AC3E}">
        <p14:creationId xmlns:p14="http://schemas.microsoft.com/office/powerpoint/2010/main" val="3092872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87043"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87044" name="投影片編號版面配置區 3"/>
          <p:cNvSpPr>
            <a:spLocks noGrp="1"/>
          </p:cNvSpPr>
          <p:nvPr>
            <p:ph type="sldNum" sz="quarter" idx="5"/>
          </p:nvPr>
        </p:nvSpPr>
        <p:spPr bwMode="auto">
          <a:noFill/>
          <a:ln>
            <a:miter lim="800000"/>
            <a:headEnd/>
            <a:tailEnd/>
          </a:ln>
        </p:spPr>
        <p:txBody>
          <a:bodyPr/>
          <a:lstStyle/>
          <a:p>
            <a:fld id="{8FA70253-B5F8-4562-A888-0C43EB73DC8E}" type="slidenum">
              <a:rPr kumimoji="1" lang="zh-TW" altLang="en-US" smtClean="0">
                <a:latin typeface="Arial" charset="0"/>
              </a:rPr>
              <a:pPr/>
              <a:t>4</a:t>
            </a:fld>
            <a:endParaRPr kumimoji="1" lang="zh-TW" altLang="en-US">
              <a:latin typeface="Arial" charset="0"/>
            </a:endParaRPr>
          </a:p>
        </p:txBody>
      </p:sp>
    </p:spTree>
    <p:extLst>
      <p:ext uri="{BB962C8B-B14F-4D97-AF65-F5344CB8AC3E}">
        <p14:creationId xmlns:p14="http://schemas.microsoft.com/office/powerpoint/2010/main" val="270056726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TextEdit="1"/>
          </p:cNvSpPr>
          <p:nvPr>
            <p:ph type="sldImg"/>
          </p:nvPr>
        </p:nvSpPr>
        <p:spPr bwMode="auto">
          <a:xfrm>
            <a:off x="3124200" y="511175"/>
            <a:ext cx="3681413" cy="2549525"/>
          </a:xfrm>
          <a:noFill/>
          <a:ln>
            <a:solidFill>
              <a:srgbClr val="000000"/>
            </a:solidFill>
            <a:miter lim="800000"/>
            <a:headEnd/>
            <a:tailEnd/>
          </a:ln>
        </p:spPr>
      </p:sp>
      <p:sp>
        <p:nvSpPr>
          <p:cNvPr id="110595" name="Rectangle 3"/>
          <p:cNvSpPr>
            <a:spLocks noGrp="1"/>
          </p:cNvSpPr>
          <p:nvPr>
            <p:ph type="body" idx="1"/>
          </p:nvPr>
        </p:nvSpPr>
        <p:spPr bwMode="auto">
          <a:xfrm>
            <a:off x="1323919" y="3227258"/>
            <a:ext cx="7280389" cy="3061139"/>
          </a:xfrm>
          <a:noFill/>
        </p:spPr>
        <p:txBody>
          <a:bodyPr wrap="square" numCol="1" anchor="t" anchorCtr="0" compatLnSpc="1">
            <a:prstTxWarp prst="textNoShape">
              <a:avLst/>
            </a:prstTxWarp>
          </a:bodyPr>
          <a:lstStyle/>
          <a:p>
            <a:pPr eaLnBrk="1" hangingPunct="1">
              <a:spcBef>
                <a:spcPct val="0"/>
              </a:spcBef>
            </a:pPr>
            <a:endParaRPr lang="zh-TW" altLang="en-US"/>
          </a:p>
        </p:txBody>
      </p:sp>
    </p:spTree>
    <p:extLst>
      <p:ext uri="{BB962C8B-B14F-4D97-AF65-F5344CB8AC3E}">
        <p14:creationId xmlns:p14="http://schemas.microsoft.com/office/powerpoint/2010/main" val="12554467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11619"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111620" name="投影片編號版面配置區 3"/>
          <p:cNvSpPr>
            <a:spLocks noGrp="1"/>
          </p:cNvSpPr>
          <p:nvPr>
            <p:ph type="sldNum" sz="quarter" idx="5"/>
          </p:nvPr>
        </p:nvSpPr>
        <p:spPr bwMode="auto">
          <a:noFill/>
          <a:ln>
            <a:miter lim="800000"/>
            <a:headEnd/>
            <a:tailEnd/>
          </a:ln>
        </p:spPr>
        <p:txBody>
          <a:bodyPr/>
          <a:lstStyle/>
          <a:p>
            <a:fld id="{8CA9F9E3-551F-497E-8868-9AF19979759E}" type="slidenum">
              <a:rPr kumimoji="1" lang="zh-TW" altLang="en-US" smtClean="0">
                <a:latin typeface="Arial" charset="0"/>
              </a:rPr>
              <a:pPr/>
              <a:t>34</a:t>
            </a:fld>
            <a:endParaRPr kumimoji="1" lang="zh-TW" altLang="en-US">
              <a:latin typeface="Arial" charset="0"/>
            </a:endParaRPr>
          </a:p>
        </p:txBody>
      </p:sp>
    </p:spTree>
    <p:extLst>
      <p:ext uri="{BB962C8B-B14F-4D97-AF65-F5344CB8AC3E}">
        <p14:creationId xmlns:p14="http://schemas.microsoft.com/office/powerpoint/2010/main" val="342549864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12643"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112644" name="投影片編號版面配置區 3"/>
          <p:cNvSpPr>
            <a:spLocks noGrp="1"/>
          </p:cNvSpPr>
          <p:nvPr>
            <p:ph type="sldNum" sz="quarter" idx="5"/>
          </p:nvPr>
        </p:nvSpPr>
        <p:spPr bwMode="auto">
          <a:noFill/>
          <a:ln>
            <a:miter lim="800000"/>
            <a:headEnd/>
            <a:tailEnd/>
          </a:ln>
        </p:spPr>
        <p:txBody>
          <a:bodyPr/>
          <a:lstStyle/>
          <a:p>
            <a:fld id="{8629B996-D4CF-469C-8E47-2A8B186A2057}" type="slidenum">
              <a:rPr kumimoji="1" lang="zh-TW" altLang="en-US" smtClean="0">
                <a:latin typeface="Arial" charset="0"/>
              </a:rPr>
              <a:pPr/>
              <a:t>35</a:t>
            </a:fld>
            <a:endParaRPr kumimoji="1" lang="zh-TW" altLang="en-US">
              <a:latin typeface="Arial" charset="0"/>
            </a:endParaRPr>
          </a:p>
        </p:txBody>
      </p:sp>
    </p:spTree>
    <p:extLst>
      <p:ext uri="{BB962C8B-B14F-4D97-AF65-F5344CB8AC3E}">
        <p14:creationId xmlns:p14="http://schemas.microsoft.com/office/powerpoint/2010/main" val="36379095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13667"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113668" name="投影片編號版面配置區 3"/>
          <p:cNvSpPr>
            <a:spLocks noGrp="1"/>
          </p:cNvSpPr>
          <p:nvPr>
            <p:ph type="sldNum" sz="quarter" idx="5"/>
          </p:nvPr>
        </p:nvSpPr>
        <p:spPr bwMode="auto">
          <a:noFill/>
          <a:ln>
            <a:miter lim="800000"/>
            <a:headEnd/>
            <a:tailEnd/>
          </a:ln>
        </p:spPr>
        <p:txBody>
          <a:bodyPr/>
          <a:lstStyle/>
          <a:p>
            <a:fld id="{47C3A1C9-0561-44CB-9501-EFAB9CD83EB0}" type="slidenum">
              <a:rPr kumimoji="1" lang="zh-TW" altLang="en-US" smtClean="0">
                <a:latin typeface="Arial" charset="0"/>
              </a:rPr>
              <a:pPr/>
              <a:t>36</a:t>
            </a:fld>
            <a:endParaRPr kumimoji="1" lang="zh-TW" altLang="en-US">
              <a:latin typeface="Arial" charset="0"/>
            </a:endParaRPr>
          </a:p>
        </p:txBody>
      </p:sp>
    </p:spTree>
    <p:extLst>
      <p:ext uri="{BB962C8B-B14F-4D97-AF65-F5344CB8AC3E}">
        <p14:creationId xmlns:p14="http://schemas.microsoft.com/office/powerpoint/2010/main" val="101998224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14691"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114692" name="投影片編號版面配置區 3"/>
          <p:cNvSpPr>
            <a:spLocks noGrp="1"/>
          </p:cNvSpPr>
          <p:nvPr>
            <p:ph type="sldNum" sz="quarter" idx="5"/>
          </p:nvPr>
        </p:nvSpPr>
        <p:spPr bwMode="auto">
          <a:noFill/>
          <a:ln>
            <a:miter lim="800000"/>
            <a:headEnd/>
            <a:tailEnd/>
          </a:ln>
        </p:spPr>
        <p:txBody>
          <a:bodyPr/>
          <a:lstStyle/>
          <a:p>
            <a:fld id="{F3B2FD90-B89D-4B42-A9CB-323634798224}" type="slidenum">
              <a:rPr kumimoji="1" lang="zh-TW" altLang="en-US" smtClean="0">
                <a:latin typeface="Arial" charset="0"/>
              </a:rPr>
              <a:pPr/>
              <a:t>37</a:t>
            </a:fld>
            <a:endParaRPr kumimoji="1" lang="zh-TW" altLang="en-US">
              <a:latin typeface="Arial" charset="0"/>
            </a:endParaRPr>
          </a:p>
        </p:txBody>
      </p:sp>
    </p:spTree>
    <p:extLst>
      <p:ext uri="{BB962C8B-B14F-4D97-AF65-F5344CB8AC3E}">
        <p14:creationId xmlns:p14="http://schemas.microsoft.com/office/powerpoint/2010/main" val="111738270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15715"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115716" name="投影片編號版面配置區 3"/>
          <p:cNvSpPr>
            <a:spLocks noGrp="1"/>
          </p:cNvSpPr>
          <p:nvPr>
            <p:ph type="sldNum" sz="quarter" idx="5"/>
          </p:nvPr>
        </p:nvSpPr>
        <p:spPr bwMode="auto">
          <a:noFill/>
          <a:ln>
            <a:miter lim="800000"/>
            <a:headEnd/>
            <a:tailEnd/>
          </a:ln>
        </p:spPr>
        <p:txBody>
          <a:bodyPr/>
          <a:lstStyle/>
          <a:p>
            <a:fld id="{B2D086B6-ABD2-4496-9A15-42E05AF49A69}" type="slidenum">
              <a:rPr kumimoji="1" lang="zh-TW" altLang="en-US" smtClean="0">
                <a:latin typeface="Arial" charset="0"/>
              </a:rPr>
              <a:pPr/>
              <a:t>38</a:t>
            </a:fld>
            <a:endParaRPr kumimoji="1" lang="zh-TW" altLang="en-US">
              <a:latin typeface="Arial" charset="0"/>
            </a:endParaRPr>
          </a:p>
        </p:txBody>
      </p:sp>
    </p:spTree>
    <p:extLst>
      <p:ext uri="{BB962C8B-B14F-4D97-AF65-F5344CB8AC3E}">
        <p14:creationId xmlns:p14="http://schemas.microsoft.com/office/powerpoint/2010/main" val="411269940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16739"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116740" name="投影片編號版面配置區 3"/>
          <p:cNvSpPr>
            <a:spLocks noGrp="1"/>
          </p:cNvSpPr>
          <p:nvPr>
            <p:ph type="sldNum" sz="quarter" idx="5"/>
          </p:nvPr>
        </p:nvSpPr>
        <p:spPr bwMode="auto">
          <a:noFill/>
          <a:ln>
            <a:miter lim="800000"/>
            <a:headEnd/>
            <a:tailEnd/>
          </a:ln>
        </p:spPr>
        <p:txBody>
          <a:bodyPr/>
          <a:lstStyle/>
          <a:p>
            <a:fld id="{F2BB7AB6-BA55-4827-96F0-5DA54CAA9F0C}" type="slidenum">
              <a:rPr kumimoji="1" lang="zh-TW" altLang="en-US" smtClean="0">
                <a:latin typeface="Arial" charset="0"/>
              </a:rPr>
              <a:pPr/>
              <a:t>39</a:t>
            </a:fld>
            <a:endParaRPr kumimoji="1" lang="zh-TW" altLang="en-US">
              <a:latin typeface="Arial" charset="0"/>
            </a:endParaRPr>
          </a:p>
        </p:txBody>
      </p:sp>
    </p:spTree>
    <p:extLst>
      <p:ext uri="{BB962C8B-B14F-4D97-AF65-F5344CB8AC3E}">
        <p14:creationId xmlns:p14="http://schemas.microsoft.com/office/powerpoint/2010/main" val="340177676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17763"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117764" name="投影片編號版面配置區 3"/>
          <p:cNvSpPr>
            <a:spLocks noGrp="1"/>
          </p:cNvSpPr>
          <p:nvPr>
            <p:ph type="sldNum" sz="quarter" idx="5"/>
          </p:nvPr>
        </p:nvSpPr>
        <p:spPr bwMode="auto">
          <a:noFill/>
          <a:ln>
            <a:miter lim="800000"/>
            <a:headEnd/>
            <a:tailEnd/>
          </a:ln>
        </p:spPr>
        <p:txBody>
          <a:bodyPr/>
          <a:lstStyle/>
          <a:p>
            <a:fld id="{A42D5F44-C80C-4BDA-8CAB-D8596FD2633F}" type="slidenum">
              <a:rPr kumimoji="1" lang="zh-TW" altLang="en-US" smtClean="0">
                <a:latin typeface="Arial" charset="0"/>
              </a:rPr>
              <a:pPr/>
              <a:t>40</a:t>
            </a:fld>
            <a:endParaRPr kumimoji="1" lang="zh-TW" altLang="en-US">
              <a:latin typeface="Arial" charset="0"/>
            </a:endParaRPr>
          </a:p>
        </p:txBody>
      </p:sp>
    </p:spTree>
    <p:extLst>
      <p:ext uri="{BB962C8B-B14F-4D97-AF65-F5344CB8AC3E}">
        <p14:creationId xmlns:p14="http://schemas.microsoft.com/office/powerpoint/2010/main" val="24223429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18787"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118788" name="投影片編號版面配置區 3"/>
          <p:cNvSpPr>
            <a:spLocks noGrp="1"/>
          </p:cNvSpPr>
          <p:nvPr>
            <p:ph type="sldNum" sz="quarter" idx="5"/>
          </p:nvPr>
        </p:nvSpPr>
        <p:spPr bwMode="auto">
          <a:noFill/>
          <a:ln>
            <a:miter lim="800000"/>
            <a:headEnd/>
            <a:tailEnd/>
          </a:ln>
        </p:spPr>
        <p:txBody>
          <a:bodyPr/>
          <a:lstStyle/>
          <a:p>
            <a:fld id="{411F3035-E23C-41A2-A5A3-00E822ED2B26}" type="slidenum">
              <a:rPr kumimoji="1" lang="zh-TW" altLang="en-US" smtClean="0">
                <a:latin typeface="Arial" charset="0"/>
              </a:rPr>
              <a:pPr/>
              <a:t>42</a:t>
            </a:fld>
            <a:endParaRPr kumimoji="1" lang="zh-TW" altLang="en-US">
              <a:latin typeface="Arial" charset="0"/>
            </a:endParaRPr>
          </a:p>
        </p:txBody>
      </p:sp>
    </p:spTree>
    <p:extLst>
      <p:ext uri="{BB962C8B-B14F-4D97-AF65-F5344CB8AC3E}">
        <p14:creationId xmlns:p14="http://schemas.microsoft.com/office/powerpoint/2010/main" val="413962603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19811"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119812" name="投影片編號版面配置區 3"/>
          <p:cNvSpPr>
            <a:spLocks noGrp="1"/>
          </p:cNvSpPr>
          <p:nvPr>
            <p:ph type="sldNum" sz="quarter" idx="5"/>
          </p:nvPr>
        </p:nvSpPr>
        <p:spPr bwMode="auto">
          <a:noFill/>
          <a:ln>
            <a:miter lim="800000"/>
            <a:headEnd/>
            <a:tailEnd/>
          </a:ln>
        </p:spPr>
        <p:txBody>
          <a:bodyPr/>
          <a:lstStyle/>
          <a:p>
            <a:fld id="{4DF644ED-29CB-4180-A858-8C8E6833E7C4}" type="slidenum">
              <a:rPr kumimoji="1" lang="zh-TW" altLang="en-US" smtClean="0">
                <a:latin typeface="Arial" charset="0"/>
              </a:rPr>
              <a:pPr/>
              <a:t>43</a:t>
            </a:fld>
            <a:endParaRPr kumimoji="1" lang="zh-TW" altLang="en-US">
              <a:latin typeface="Arial" charset="0"/>
            </a:endParaRPr>
          </a:p>
        </p:txBody>
      </p:sp>
    </p:spTree>
    <p:extLst>
      <p:ext uri="{BB962C8B-B14F-4D97-AF65-F5344CB8AC3E}">
        <p14:creationId xmlns:p14="http://schemas.microsoft.com/office/powerpoint/2010/main" val="1549224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88067"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88068" name="投影片編號版面配置區 3"/>
          <p:cNvSpPr>
            <a:spLocks noGrp="1"/>
          </p:cNvSpPr>
          <p:nvPr>
            <p:ph type="sldNum" sz="quarter" idx="5"/>
          </p:nvPr>
        </p:nvSpPr>
        <p:spPr bwMode="auto">
          <a:noFill/>
          <a:ln>
            <a:miter lim="800000"/>
            <a:headEnd/>
            <a:tailEnd/>
          </a:ln>
        </p:spPr>
        <p:txBody>
          <a:bodyPr/>
          <a:lstStyle/>
          <a:p>
            <a:fld id="{27C0E87F-75D8-46A7-BA43-99554978573C}" type="slidenum">
              <a:rPr kumimoji="1" lang="zh-TW" altLang="en-US" smtClean="0">
                <a:latin typeface="Arial" charset="0"/>
              </a:rPr>
              <a:pPr/>
              <a:t>5</a:t>
            </a:fld>
            <a:endParaRPr kumimoji="1" lang="zh-TW" altLang="en-US">
              <a:latin typeface="Arial" charset="0"/>
            </a:endParaRPr>
          </a:p>
        </p:txBody>
      </p:sp>
    </p:spTree>
    <p:extLst>
      <p:ext uri="{BB962C8B-B14F-4D97-AF65-F5344CB8AC3E}">
        <p14:creationId xmlns:p14="http://schemas.microsoft.com/office/powerpoint/2010/main" val="34620541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20835"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120836" name="投影片編號版面配置區 3"/>
          <p:cNvSpPr>
            <a:spLocks noGrp="1"/>
          </p:cNvSpPr>
          <p:nvPr>
            <p:ph type="sldNum" sz="quarter" idx="5"/>
          </p:nvPr>
        </p:nvSpPr>
        <p:spPr bwMode="auto">
          <a:noFill/>
          <a:ln>
            <a:miter lim="800000"/>
            <a:headEnd/>
            <a:tailEnd/>
          </a:ln>
        </p:spPr>
        <p:txBody>
          <a:bodyPr/>
          <a:lstStyle/>
          <a:p>
            <a:fld id="{D552DD08-BAAF-4D12-BF1B-DDBC745A1E82}" type="slidenum">
              <a:rPr kumimoji="1" lang="zh-TW" altLang="en-US" smtClean="0">
                <a:latin typeface="Arial" charset="0"/>
              </a:rPr>
              <a:pPr/>
              <a:t>44</a:t>
            </a:fld>
            <a:endParaRPr kumimoji="1" lang="zh-TW" altLang="en-US">
              <a:latin typeface="Arial" charset="0"/>
            </a:endParaRPr>
          </a:p>
        </p:txBody>
      </p:sp>
    </p:spTree>
    <p:extLst>
      <p:ext uri="{BB962C8B-B14F-4D97-AF65-F5344CB8AC3E}">
        <p14:creationId xmlns:p14="http://schemas.microsoft.com/office/powerpoint/2010/main" val="138663348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投影片圖像版面配置區 1">
            <a:extLst>
              <a:ext uri="{FF2B5EF4-FFF2-40B4-BE49-F238E27FC236}">
                <a16:creationId xmlns:a16="http://schemas.microsoft.com/office/drawing/2014/main" id="{16F78A58-4E81-4F76-BDDF-E79FC4B026E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備忘稿版面配置區 2">
            <a:extLst>
              <a:ext uri="{FF2B5EF4-FFF2-40B4-BE49-F238E27FC236}">
                <a16:creationId xmlns:a16="http://schemas.microsoft.com/office/drawing/2014/main" id="{654E38A1-056D-4045-A0CF-024F89EFFD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a:p>
        </p:txBody>
      </p:sp>
      <p:sp>
        <p:nvSpPr>
          <p:cNvPr id="89092" name="投影片編號版面配置區 3">
            <a:extLst>
              <a:ext uri="{FF2B5EF4-FFF2-40B4-BE49-F238E27FC236}">
                <a16:creationId xmlns:a16="http://schemas.microsoft.com/office/drawing/2014/main" id="{251B2E9B-957A-451A-8BB0-7EA196EFDDF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950" indent="-285750">
              <a:spcBef>
                <a:spcPct val="30000"/>
              </a:spcBef>
              <a:defRPr sz="1200">
                <a:solidFill>
                  <a:schemeClr val="tx1"/>
                </a:solidFill>
                <a:latin typeface="Calibri" panose="020F0502020204030204" pitchFamily="34" charset="0"/>
                <a:ea typeface="新細明體" panose="02020500000000000000" pitchFamily="18" charset="-120"/>
              </a:defRPr>
            </a:lvl2pPr>
            <a:lvl3pPr marL="1143000" indent="-228600">
              <a:spcBef>
                <a:spcPct val="30000"/>
              </a:spcBef>
              <a:defRPr sz="1200">
                <a:solidFill>
                  <a:schemeClr val="tx1"/>
                </a:solidFill>
                <a:latin typeface="Calibri" panose="020F0502020204030204" pitchFamily="34" charset="0"/>
                <a:ea typeface="新細明體" panose="02020500000000000000" pitchFamily="18" charset="-120"/>
              </a:defRPr>
            </a:lvl3pPr>
            <a:lvl4pPr marL="1600200" indent="-228600">
              <a:spcBef>
                <a:spcPct val="30000"/>
              </a:spcBef>
              <a:defRPr sz="1200">
                <a:solidFill>
                  <a:schemeClr val="tx1"/>
                </a:solidFill>
                <a:latin typeface="Calibri" panose="020F0502020204030204" pitchFamily="34" charset="0"/>
                <a:ea typeface="新細明體" panose="02020500000000000000" pitchFamily="18" charset="-120"/>
              </a:defRPr>
            </a:lvl4pPr>
            <a:lvl5pPr marL="2057400" indent="-228600">
              <a:spcBef>
                <a:spcPct val="30000"/>
              </a:spcBef>
              <a:defRPr sz="12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90F2EC56-31D8-44E7-A437-6680CCD5D9A2}" type="slidenum">
              <a:rPr lang="zh-TW" altLang="en-US" smtClean="0">
                <a:latin typeface="Arial" panose="020B0604020202020204" pitchFamily="34" charset="0"/>
              </a:rPr>
              <a:pPr>
                <a:spcBef>
                  <a:spcPct val="0"/>
                </a:spcBef>
              </a:pPr>
              <a:t>45</a:t>
            </a:fld>
            <a:endParaRPr lang="zh-TW" altLang="en-US">
              <a:latin typeface="Arial" panose="020B060402020202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TextEdit="1"/>
          </p:cNvSpPr>
          <p:nvPr>
            <p:ph type="sldImg"/>
          </p:nvPr>
        </p:nvSpPr>
        <p:spPr bwMode="auto">
          <a:xfrm>
            <a:off x="3124200" y="511175"/>
            <a:ext cx="3681413" cy="2549525"/>
          </a:xfrm>
          <a:noFill/>
          <a:ln>
            <a:solidFill>
              <a:srgbClr val="000000"/>
            </a:solidFill>
            <a:miter lim="800000"/>
            <a:headEnd/>
            <a:tailEnd/>
          </a:ln>
        </p:spPr>
      </p:sp>
      <p:sp>
        <p:nvSpPr>
          <p:cNvPr id="121859" name="Rectangle 3"/>
          <p:cNvSpPr>
            <a:spLocks noGrp="1"/>
          </p:cNvSpPr>
          <p:nvPr>
            <p:ph type="body" idx="1"/>
          </p:nvPr>
        </p:nvSpPr>
        <p:spPr bwMode="auto">
          <a:xfrm>
            <a:off x="1323919" y="3227258"/>
            <a:ext cx="7280389" cy="3061139"/>
          </a:xfrm>
          <a:noFill/>
        </p:spPr>
        <p:txBody>
          <a:bodyPr wrap="square" numCol="1" anchor="t" anchorCtr="0" compatLnSpc="1">
            <a:prstTxWarp prst="textNoShape">
              <a:avLst/>
            </a:prstTxWarp>
          </a:bodyPr>
          <a:lstStyle/>
          <a:p>
            <a:pPr eaLnBrk="1" hangingPunct="1">
              <a:spcBef>
                <a:spcPct val="0"/>
              </a:spcBef>
            </a:pPr>
            <a:endParaRPr lang="zh-TW" altLang="en-US"/>
          </a:p>
        </p:txBody>
      </p:sp>
    </p:spTree>
    <p:extLst>
      <p:ext uri="{BB962C8B-B14F-4D97-AF65-F5344CB8AC3E}">
        <p14:creationId xmlns:p14="http://schemas.microsoft.com/office/powerpoint/2010/main" val="93229575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22883"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122884" name="投影片編號版面配置區 3"/>
          <p:cNvSpPr>
            <a:spLocks noGrp="1"/>
          </p:cNvSpPr>
          <p:nvPr>
            <p:ph type="sldNum" sz="quarter" idx="5"/>
          </p:nvPr>
        </p:nvSpPr>
        <p:spPr bwMode="auto">
          <a:noFill/>
          <a:ln>
            <a:miter lim="800000"/>
            <a:headEnd/>
            <a:tailEnd/>
          </a:ln>
        </p:spPr>
        <p:txBody>
          <a:bodyPr/>
          <a:lstStyle/>
          <a:p>
            <a:fld id="{E6E1DBCB-14C5-43A3-BC5F-412302044F4A}" type="slidenum">
              <a:rPr kumimoji="1" lang="zh-TW" altLang="en-US" smtClean="0">
                <a:latin typeface="Arial" charset="0"/>
              </a:rPr>
              <a:pPr/>
              <a:t>47</a:t>
            </a:fld>
            <a:endParaRPr kumimoji="1" lang="zh-TW" altLang="en-US">
              <a:latin typeface="Arial" charset="0"/>
            </a:endParaRPr>
          </a:p>
        </p:txBody>
      </p:sp>
    </p:spTree>
    <p:extLst>
      <p:ext uri="{BB962C8B-B14F-4D97-AF65-F5344CB8AC3E}">
        <p14:creationId xmlns:p14="http://schemas.microsoft.com/office/powerpoint/2010/main" val="84189158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23907"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123908" name="投影片編號版面配置區 3"/>
          <p:cNvSpPr>
            <a:spLocks noGrp="1"/>
          </p:cNvSpPr>
          <p:nvPr>
            <p:ph type="sldNum" sz="quarter" idx="5"/>
          </p:nvPr>
        </p:nvSpPr>
        <p:spPr bwMode="auto">
          <a:noFill/>
          <a:ln>
            <a:miter lim="800000"/>
            <a:headEnd/>
            <a:tailEnd/>
          </a:ln>
        </p:spPr>
        <p:txBody>
          <a:bodyPr/>
          <a:lstStyle/>
          <a:p>
            <a:fld id="{635016BF-BD3E-490C-95E3-128D67988BCC}" type="slidenum">
              <a:rPr kumimoji="1" lang="zh-TW" altLang="en-US" smtClean="0">
                <a:latin typeface="Arial" charset="0"/>
              </a:rPr>
              <a:pPr/>
              <a:t>48</a:t>
            </a:fld>
            <a:endParaRPr kumimoji="1" lang="zh-TW" altLang="en-US">
              <a:latin typeface="Arial" charset="0"/>
            </a:endParaRPr>
          </a:p>
        </p:txBody>
      </p:sp>
    </p:spTree>
    <p:extLst>
      <p:ext uri="{BB962C8B-B14F-4D97-AF65-F5344CB8AC3E}">
        <p14:creationId xmlns:p14="http://schemas.microsoft.com/office/powerpoint/2010/main" val="401043304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25955"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125956" name="投影片編號版面配置區 3"/>
          <p:cNvSpPr>
            <a:spLocks noGrp="1"/>
          </p:cNvSpPr>
          <p:nvPr>
            <p:ph type="sldNum" sz="quarter" idx="5"/>
          </p:nvPr>
        </p:nvSpPr>
        <p:spPr bwMode="auto">
          <a:noFill/>
          <a:ln>
            <a:miter lim="800000"/>
            <a:headEnd/>
            <a:tailEnd/>
          </a:ln>
        </p:spPr>
        <p:txBody>
          <a:bodyPr/>
          <a:lstStyle/>
          <a:p>
            <a:fld id="{7108A745-E912-4964-B1B3-113FDEA40815}" type="slidenum">
              <a:rPr kumimoji="1" lang="zh-TW" altLang="en-US" smtClean="0">
                <a:latin typeface="Arial" charset="0"/>
              </a:rPr>
              <a:pPr/>
              <a:t>49</a:t>
            </a:fld>
            <a:endParaRPr kumimoji="1" lang="zh-TW" altLang="en-US">
              <a:latin typeface="Arial" charset="0"/>
            </a:endParaRPr>
          </a:p>
        </p:txBody>
      </p:sp>
    </p:spTree>
    <p:extLst>
      <p:ext uri="{BB962C8B-B14F-4D97-AF65-F5344CB8AC3E}">
        <p14:creationId xmlns:p14="http://schemas.microsoft.com/office/powerpoint/2010/main" val="145484494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26979"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126980" name="投影片編號版面配置區 3"/>
          <p:cNvSpPr>
            <a:spLocks noGrp="1"/>
          </p:cNvSpPr>
          <p:nvPr>
            <p:ph type="sldNum" sz="quarter" idx="5"/>
          </p:nvPr>
        </p:nvSpPr>
        <p:spPr bwMode="auto">
          <a:noFill/>
          <a:ln>
            <a:miter lim="800000"/>
            <a:headEnd/>
            <a:tailEnd/>
          </a:ln>
        </p:spPr>
        <p:txBody>
          <a:bodyPr/>
          <a:lstStyle/>
          <a:p>
            <a:fld id="{AA96586C-6A31-4431-BF62-C617837F0B55}" type="slidenum">
              <a:rPr kumimoji="1" lang="zh-TW" altLang="en-US" smtClean="0">
                <a:latin typeface="Arial" charset="0"/>
              </a:rPr>
              <a:pPr/>
              <a:t>50</a:t>
            </a:fld>
            <a:endParaRPr kumimoji="1" lang="zh-TW" altLang="en-US">
              <a:latin typeface="Arial" charset="0"/>
            </a:endParaRPr>
          </a:p>
        </p:txBody>
      </p:sp>
    </p:spTree>
    <p:extLst>
      <p:ext uri="{BB962C8B-B14F-4D97-AF65-F5344CB8AC3E}">
        <p14:creationId xmlns:p14="http://schemas.microsoft.com/office/powerpoint/2010/main" val="342872309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28003"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128004" name="投影片編號版面配置區 3"/>
          <p:cNvSpPr>
            <a:spLocks noGrp="1"/>
          </p:cNvSpPr>
          <p:nvPr>
            <p:ph type="sldNum" sz="quarter" idx="5"/>
          </p:nvPr>
        </p:nvSpPr>
        <p:spPr bwMode="auto">
          <a:noFill/>
          <a:ln>
            <a:miter lim="800000"/>
            <a:headEnd/>
            <a:tailEnd/>
          </a:ln>
        </p:spPr>
        <p:txBody>
          <a:bodyPr/>
          <a:lstStyle/>
          <a:p>
            <a:fld id="{AA18F432-5384-48FB-870F-7EAC63051EEA}" type="slidenum">
              <a:rPr kumimoji="1" lang="zh-TW" altLang="en-US" smtClean="0">
                <a:latin typeface="Arial" charset="0"/>
              </a:rPr>
              <a:pPr/>
              <a:t>51</a:t>
            </a:fld>
            <a:endParaRPr kumimoji="1" lang="zh-TW" altLang="en-US">
              <a:latin typeface="Arial" charset="0"/>
            </a:endParaRPr>
          </a:p>
        </p:txBody>
      </p:sp>
    </p:spTree>
    <p:extLst>
      <p:ext uri="{BB962C8B-B14F-4D97-AF65-F5344CB8AC3E}">
        <p14:creationId xmlns:p14="http://schemas.microsoft.com/office/powerpoint/2010/main" val="2953234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29027"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129028" name="投影片編號版面配置區 3"/>
          <p:cNvSpPr>
            <a:spLocks noGrp="1"/>
          </p:cNvSpPr>
          <p:nvPr>
            <p:ph type="sldNum" sz="quarter" idx="5"/>
          </p:nvPr>
        </p:nvSpPr>
        <p:spPr bwMode="auto">
          <a:noFill/>
          <a:ln>
            <a:miter lim="800000"/>
            <a:headEnd/>
            <a:tailEnd/>
          </a:ln>
        </p:spPr>
        <p:txBody>
          <a:bodyPr/>
          <a:lstStyle/>
          <a:p>
            <a:fld id="{241622D9-AA58-4CE0-B6E0-7015DA4B1785}" type="slidenum">
              <a:rPr kumimoji="1" lang="zh-TW" altLang="en-US" smtClean="0">
                <a:latin typeface="Arial" charset="0"/>
              </a:rPr>
              <a:pPr/>
              <a:t>52</a:t>
            </a:fld>
            <a:endParaRPr kumimoji="1" lang="zh-TW" altLang="en-US">
              <a:latin typeface="Arial" charset="0"/>
            </a:endParaRPr>
          </a:p>
        </p:txBody>
      </p:sp>
    </p:spTree>
    <p:extLst>
      <p:ext uri="{BB962C8B-B14F-4D97-AF65-F5344CB8AC3E}">
        <p14:creationId xmlns:p14="http://schemas.microsoft.com/office/powerpoint/2010/main" val="212594225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30051"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130052" name="投影片編號版面配置區 3"/>
          <p:cNvSpPr>
            <a:spLocks noGrp="1"/>
          </p:cNvSpPr>
          <p:nvPr>
            <p:ph type="sldNum" sz="quarter" idx="5"/>
          </p:nvPr>
        </p:nvSpPr>
        <p:spPr bwMode="auto">
          <a:noFill/>
          <a:ln>
            <a:miter lim="800000"/>
            <a:headEnd/>
            <a:tailEnd/>
          </a:ln>
        </p:spPr>
        <p:txBody>
          <a:bodyPr/>
          <a:lstStyle/>
          <a:p>
            <a:fld id="{5A53B09F-FC93-47A1-B625-4BD05E532037}" type="slidenum">
              <a:rPr kumimoji="1" lang="zh-TW" altLang="en-US" smtClean="0">
                <a:latin typeface="Arial" charset="0"/>
              </a:rPr>
              <a:pPr/>
              <a:t>53</a:t>
            </a:fld>
            <a:endParaRPr kumimoji="1" lang="zh-TW" altLang="en-US">
              <a:latin typeface="Arial" charset="0"/>
            </a:endParaRPr>
          </a:p>
        </p:txBody>
      </p:sp>
    </p:spTree>
    <p:extLst>
      <p:ext uri="{BB962C8B-B14F-4D97-AF65-F5344CB8AC3E}">
        <p14:creationId xmlns:p14="http://schemas.microsoft.com/office/powerpoint/2010/main" val="22889149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89091"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89092" name="投影片編號版面配置區 3"/>
          <p:cNvSpPr>
            <a:spLocks noGrp="1"/>
          </p:cNvSpPr>
          <p:nvPr>
            <p:ph type="sldNum" sz="quarter" idx="5"/>
          </p:nvPr>
        </p:nvSpPr>
        <p:spPr bwMode="auto">
          <a:noFill/>
          <a:ln>
            <a:miter lim="800000"/>
            <a:headEnd/>
            <a:tailEnd/>
          </a:ln>
        </p:spPr>
        <p:txBody>
          <a:bodyPr/>
          <a:lstStyle/>
          <a:p>
            <a:fld id="{4811DDC1-E871-450A-AF20-7566782D169B}" type="slidenum">
              <a:rPr kumimoji="1" lang="zh-TW" altLang="en-US" smtClean="0">
                <a:latin typeface="Arial" charset="0"/>
              </a:rPr>
              <a:pPr/>
              <a:t>6</a:t>
            </a:fld>
            <a:endParaRPr kumimoji="1" lang="zh-TW" altLang="en-US">
              <a:latin typeface="Arial" charset="0"/>
            </a:endParaRPr>
          </a:p>
        </p:txBody>
      </p:sp>
    </p:spTree>
    <p:extLst>
      <p:ext uri="{BB962C8B-B14F-4D97-AF65-F5344CB8AC3E}">
        <p14:creationId xmlns:p14="http://schemas.microsoft.com/office/powerpoint/2010/main" val="10899861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31075"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131076" name="投影片編號版面配置區 3"/>
          <p:cNvSpPr>
            <a:spLocks noGrp="1"/>
          </p:cNvSpPr>
          <p:nvPr>
            <p:ph type="sldNum" sz="quarter" idx="5"/>
          </p:nvPr>
        </p:nvSpPr>
        <p:spPr bwMode="auto">
          <a:noFill/>
          <a:ln>
            <a:miter lim="800000"/>
            <a:headEnd/>
            <a:tailEnd/>
          </a:ln>
        </p:spPr>
        <p:txBody>
          <a:bodyPr/>
          <a:lstStyle/>
          <a:p>
            <a:fld id="{F3518ED4-5105-44FC-93A8-FE8B25411F86}" type="slidenum">
              <a:rPr kumimoji="1" lang="zh-TW" altLang="en-US" smtClean="0">
                <a:latin typeface="Arial" charset="0"/>
              </a:rPr>
              <a:pPr/>
              <a:t>54</a:t>
            </a:fld>
            <a:endParaRPr kumimoji="1" lang="zh-TW" altLang="en-US">
              <a:latin typeface="Arial" charset="0"/>
            </a:endParaRPr>
          </a:p>
        </p:txBody>
      </p:sp>
    </p:spTree>
    <p:extLst>
      <p:ext uri="{BB962C8B-B14F-4D97-AF65-F5344CB8AC3E}">
        <p14:creationId xmlns:p14="http://schemas.microsoft.com/office/powerpoint/2010/main" val="395735040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32099"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132100" name="投影片編號版面配置區 3"/>
          <p:cNvSpPr>
            <a:spLocks noGrp="1"/>
          </p:cNvSpPr>
          <p:nvPr>
            <p:ph type="sldNum" sz="quarter" idx="5"/>
          </p:nvPr>
        </p:nvSpPr>
        <p:spPr bwMode="auto">
          <a:noFill/>
          <a:ln>
            <a:miter lim="800000"/>
            <a:headEnd/>
            <a:tailEnd/>
          </a:ln>
        </p:spPr>
        <p:txBody>
          <a:bodyPr/>
          <a:lstStyle/>
          <a:p>
            <a:fld id="{CE6D5767-798B-4DAA-B81F-B3A244728DD8}" type="slidenum">
              <a:rPr kumimoji="1" lang="zh-TW" altLang="en-US" smtClean="0">
                <a:latin typeface="Arial" charset="0"/>
              </a:rPr>
              <a:pPr/>
              <a:t>55</a:t>
            </a:fld>
            <a:endParaRPr kumimoji="1" lang="zh-TW" altLang="en-US">
              <a:latin typeface="Arial" charset="0"/>
            </a:endParaRPr>
          </a:p>
        </p:txBody>
      </p:sp>
    </p:spTree>
    <p:extLst>
      <p:ext uri="{BB962C8B-B14F-4D97-AF65-F5344CB8AC3E}">
        <p14:creationId xmlns:p14="http://schemas.microsoft.com/office/powerpoint/2010/main" val="280535388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33123"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133124" name="投影片編號版面配置區 3"/>
          <p:cNvSpPr>
            <a:spLocks noGrp="1"/>
          </p:cNvSpPr>
          <p:nvPr>
            <p:ph type="sldNum" sz="quarter" idx="5"/>
          </p:nvPr>
        </p:nvSpPr>
        <p:spPr bwMode="auto">
          <a:noFill/>
          <a:ln>
            <a:miter lim="800000"/>
            <a:headEnd/>
            <a:tailEnd/>
          </a:ln>
        </p:spPr>
        <p:txBody>
          <a:bodyPr/>
          <a:lstStyle/>
          <a:p>
            <a:fld id="{A3803204-AE04-48DA-8918-0CDA5FC3CBA0}" type="slidenum">
              <a:rPr kumimoji="1" lang="zh-TW" altLang="en-US" smtClean="0">
                <a:latin typeface="Arial" charset="0"/>
              </a:rPr>
              <a:pPr/>
              <a:t>56</a:t>
            </a:fld>
            <a:endParaRPr kumimoji="1" lang="zh-TW" altLang="en-US">
              <a:latin typeface="Arial" charset="0"/>
            </a:endParaRPr>
          </a:p>
        </p:txBody>
      </p:sp>
    </p:spTree>
    <p:extLst>
      <p:ext uri="{BB962C8B-B14F-4D97-AF65-F5344CB8AC3E}">
        <p14:creationId xmlns:p14="http://schemas.microsoft.com/office/powerpoint/2010/main" val="99044090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34147"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134148" name="投影片編號版面配置區 3"/>
          <p:cNvSpPr>
            <a:spLocks noGrp="1"/>
          </p:cNvSpPr>
          <p:nvPr>
            <p:ph type="sldNum" sz="quarter" idx="5"/>
          </p:nvPr>
        </p:nvSpPr>
        <p:spPr bwMode="auto">
          <a:noFill/>
          <a:ln>
            <a:miter lim="800000"/>
            <a:headEnd/>
            <a:tailEnd/>
          </a:ln>
        </p:spPr>
        <p:txBody>
          <a:bodyPr/>
          <a:lstStyle/>
          <a:p>
            <a:fld id="{F1E09C3C-4EA4-4ADA-852F-30AD75646154}" type="slidenum">
              <a:rPr kumimoji="1" lang="zh-TW" altLang="en-US" smtClean="0">
                <a:latin typeface="Arial" charset="0"/>
              </a:rPr>
              <a:pPr/>
              <a:t>57</a:t>
            </a:fld>
            <a:endParaRPr kumimoji="1" lang="zh-TW" altLang="en-US">
              <a:latin typeface="Arial" charset="0"/>
            </a:endParaRPr>
          </a:p>
        </p:txBody>
      </p:sp>
    </p:spTree>
    <p:extLst>
      <p:ext uri="{BB962C8B-B14F-4D97-AF65-F5344CB8AC3E}">
        <p14:creationId xmlns:p14="http://schemas.microsoft.com/office/powerpoint/2010/main" val="114798691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35171"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135172" name="投影片編號版面配置區 3"/>
          <p:cNvSpPr>
            <a:spLocks noGrp="1"/>
          </p:cNvSpPr>
          <p:nvPr>
            <p:ph type="sldNum" sz="quarter" idx="5"/>
          </p:nvPr>
        </p:nvSpPr>
        <p:spPr bwMode="auto">
          <a:noFill/>
          <a:ln>
            <a:miter lim="800000"/>
            <a:headEnd/>
            <a:tailEnd/>
          </a:ln>
        </p:spPr>
        <p:txBody>
          <a:bodyPr/>
          <a:lstStyle/>
          <a:p>
            <a:fld id="{2F5E3B03-3579-4E2B-AAC7-09D132E6B28B}" type="slidenum">
              <a:rPr kumimoji="1" lang="zh-TW" altLang="en-US" smtClean="0">
                <a:latin typeface="Arial" charset="0"/>
              </a:rPr>
              <a:pPr/>
              <a:t>58</a:t>
            </a:fld>
            <a:endParaRPr kumimoji="1" lang="zh-TW" altLang="en-US">
              <a:latin typeface="Arial" charset="0"/>
            </a:endParaRPr>
          </a:p>
        </p:txBody>
      </p:sp>
    </p:spTree>
    <p:extLst>
      <p:ext uri="{BB962C8B-B14F-4D97-AF65-F5344CB8AC3E}">
        <p14:creationId xmlns:p14="http://schemas.microsoft.com/office/powerpoint/2010/main" val="335414291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36195"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136196" name="投影片編號版面配置區 3"/>
          <p:cNvSpPr>
            <a:spLocks noGrp="1"/>
          </p:cNvSpPr>
          <p:nvPr>
            <p:ph type="sldNum" sz="quarter" idx="5"/>
          </p:nvPr>
        </p:nvSpPr>
        <p:spPr bwMode="auto">
          <a:noFill/>
          <a:ln>
            <a:miter lim="800000"/>
            <a:headEnd/>
            <a:tailEnd/>
          </a:ln>
        </p:spPr>
        <p:txBody>
          <a:bodyPr/>
          <a:lstStyle/>
          <a:p>
            <a:fld id="{075D592F-11A5-4704-8CA0-B9AB70E4EFB5}" type="slidenum">
              <a:rPr kumimoji="1" lang="zh-TW" altLang="en-US" smtClean="0">
                <a:latin typeface="Arial" charset="0"/>
              </a:rPr>
              <a:pPr/>
              <a:t>60</a:t>
            </a:fld>
            <a:endParaRPr kumimoji="1" lang="zh-TW" altLang="en-US">
              <a:latin typeface="Arial" charset="0"/>
            </a:endParaRPr>
          </a:p>
        </p:txBody>
      </p:sp>
    </p:spTree>
    <p:extLst>
      <p:ext uri="{BB962C8B-B14F-4D97-AF65-F5344CB8AC3E}">
        <p14:creationId xmlns:p14="http://schemas.microsoft.com/office/powerpoint/2010/main" val="112116163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37219"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137220" name="投影片編號版面配置區 3"/>
          <p:cNvSpPr>
            <a:spLocks noGrp="1"/>
          </p:cNvSpPr>
          <p:nvPr>
            <p:ph type="sldNum" sz="quarter" idx="5"/>
          </p:nvPr>
        </p:nvSpPr>
        <p:spPr bwMode="auto">
          <a:noFill/>
          <a:ln>
            <a:miter lim="800000"/>
            <a:headEnd/>
            <a:tailEnd/>
          </a:ln>
        </p:spPr>
        <p:txBody>
          <a:bodyPr/>
          <a:lstStyle/>
          <a:p>
            <a:fld id="{67F9B192-1430-4317-8C84-52C25D432C6D}" type="slidenum">
              <a:rPr kumimoji="1" lang="zh-TW" altLang="en-US" smtClean="0">
                <a:latin typeface="Arial" charset="0"/>
              </a:rPr>
              <a:pPr/>
              <a:t>61</a:t>
            </a:fld>
            <a:endParaRPr kumimoji="1" lang="zh-TW" altLang="en-US">
              <a:latin typeface="Arial" charset="0"/>
            </a:endParaRPr>
          </a:p>
        </p:txBody>
      </p:sp>
    </p:spTree>
    <p:extLst>
      <p:ext uri="{BB962C8B-B14F-4D97-AF65-F5344CB8AC3E}">
        <p14:creationId xmlns:p14="http://schemas.microsoft.com/office/powerpoint/2010/main" val="162423549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38243"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138244" name="投影片編號版面配置區 3"/>
          <p:cNvSpPr>
            <a:spLocks noGrp="1"/>
          </p:cNvSpPr>
          <p:nvPr>
            <p:ph type="sldNum" sz="quarter" idx="5"/>
          </p:nvPr>
        </p:nvSpPr>
        <p:spPr bwMode="auto">
          <a:noFill/>
          <a:ln>
            <a:miter lim="800000"/>
            <a:headEnd/>
            <a:tailEnd/>
          </a:ln>
        </p:spPr>
        <p:txBody>
          <a:bodyPr/>
          <a:lstStyle/>
          <a:p>
            <a:fld id="{4369D15D-66B3-4C9E-8E4D-F7291C59AF9C}" type="slidenum">
              <a:rPr kumimoji="1" lang="zh-TW" altLang="en-US" smtClean="0">
                <a:latin typeface="Arial" charset="0"/>
              </a:rPr>
              <a:pPr/>
              <a:t>62</a:t>
            </a:fld>
            <a:endParaRPr kumimoji="1" lang="zh-TW" altLang="en-US">
              <a:latin typeface="Arial" charset="0"/>
            </a:endParaRPr>
          </a:p>
        </p:txBody>
      </p:sp>
    </p:spTree>
    <p:extLst>
      <p:ext uri="{BB962C8B-B14F-4D97-AF65-F5344CB8AC3E}">
        <p14:creationId xmlns:p14="http://schemas.microsoft.com/office/powerpoint/2010/main" val="265959161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39267"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139268" name="投影片編號版面配置區 3"/>
          <p:cNvSpPr>
            <a:spLocks noGrp="1"/>
          </p:cNvSpPr>
          <p:nvPr>
            <p:ph type="sldNum" sz="quarter" idx="5"/>
          </p:nvPr>
        </p:nvSpPr>
        <p:spPr bwMode="auto">
          <a:noFill/>
          <a:ln>
            <a:miter lim="800000"/>
            <a:headEnd/>
            <a:tailEnd/>
          </a:ln>
        </p:spPr>
        <p:txBody>
          <a:bodyPr/>
          <a:lstStyle/>
          <a:p>
            <a:fld id="{AB5ECD6C-899B-4F79-B9D7-989CBA4BDC1C}" type="slidenum">
              <a:rPr kumimoji="1" lang="zh-TW" altLang="en-US" smtClean="0">
                <a:latin typeface="Arial" charset="0"/>
              </a:rPr>
              <a:pPr/>
              <a:t>63</a:t>
            </a:fld>
            <a:endParaRPr kumimoji="1" lang="zh-TW" altLang="en-US">
              <a:latin typeface="Arial" charset="0"/>
            </a:endParaRPr>
          </a:p>
        </p:txBody>
      </p:sp>
    </p:spTree>
    <p:extLst>
      <p:ext uri="{BB962C8B-B14F-4D97-AF65-F5344CB8AC3E}">
        <p14:creationId xmlns:p14="http://schemas.microsoft.com/office/powerpoint/2010/main" val="115275648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40291"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140292" name="投影片編號版面配置區 3"/>
          <p:cNvSpPr>
            <a:spLocks noGrp="1"/>
          </p:cNvSpPr>
          <p:nvPr>
            <p:ph type="sldNum" sz="quarter" idx="5"/>
          </p:nvPr>
        </p:nvSpPr>
        <p:spPr bwMode="auto">
          <a:noFill/>
          <a:ln>
            <a:miter lim="800000"/>
            <a:headEnd/>
            <a:tailEnd/>
          </a:ln>
        </p:spPr>
        <p:txBody>
          <a:bodyPr/>
          <a:lstStyle/>
          <a:p>
            <a:fld id="{1266A52E-11FB-4D68-8362-EB3AC3E7587B}" type="slidenum">
              <a:rPr kumimoji="1" lang="zh-TW" altLang="en-US" smtClean="0">
                <a:latin typeface="Arial" charset="0"/>
              </a:rPr>
              <a:pPr/>
              <a:t>64</a:t>
            </a:fld>
            <a:endParaRPr kumimoji="1" lang="zh-TW" altLang="en-US">
              <a:latin typeface="Arial" charset="0"/>
            </a:endParaRPr>
          </a:p>
        </p:txBody>
      </p:sp>
    </p:spTree>
    <p:extLst>
      <p:ext uri="{BB962C8B-B14F-4D97-AF65-F5344CB8AC3E}">
        <p14:creationId xmlns:p14="http://schemas.microsoft.com/office/powerpoint/2010/main" val="26772736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90115"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90116" name="投影片編號版面配置區 3"/>
          <p:cNvSpPr>
            <a:spLocks noGrp="1"/>
          </p:cNvSpPr>
          <p:nvPr>
            <p:ph type="sldNum" sz="quarter" idx="5"/>
          </p:nvPr>
        </p:nvSpPr>
        <p:spPr bwMode="auto">
          <a:noFill/>
          <a:ln>
            <a:miter lim="800000"/>
            <a:headEnd/>
            <a:tailEnd/>
          </a:ln>
        </p:spPr>
        <p:txBody>
          <a:bodyPr/>
          <a:lstStyle/>
          <a:p>
            <a:fld id="{D8FBC6C8-18A0-4E73-8F06-D2C082C2D7F6}" type="slidenum">
              <a:rPr kumimoji="1" lang="zh-TW" altLang="en-US" smtClean="0">
                <a:latin typeface="Arial" charset="0"/>
              </a:rPr>
              <a:pPr/>
              <a:t>7</a:t>
            </a:fld>
            <a:endParaRPr kumimoji="1" lang="zh-TW" altLang="en-US">
              <a:latin typeface="Arial" charset="0"/>
            </a:endParaRPr>
          </a:p>
        </p:txBody>
      </p:sp>
    </p:spTree>
    <p:extLst>
      <p:ext uri="{BB962C8B-B14F-4D97-AF65-F5344CB8AC3E}">
        <p14:creationId xmlns:p14="http://schemas.microsoft.com/office/powerpoint/2010/main" val="59738413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41315"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141316" name="投影片編號版面配置區 3"/>
          <p:cNvSpPr>
            <a:spLocks noGrp="1"/>
          </p:cNvSpPr>
          <p:nvPr>
            <p:ph type="sldNum" sz="quarter" idx="5"/>
          </p:nvPr>
        </p:nvSpPr>
        <p:spPr bwMode="auto">
          <a:noFill/>
          <a:ln>
            <a:miter lim="800000"/>
            <a:headEnd/>
            <a:tailEnd/>
          </a:ln>
        </p:spPr>
        <p:txBody>
          <a:bodyPr/>
          <a:lstStyle/>
          <a:p>
            <a:fld id="{D7E0136A-0614-45E5-BA5D-56EACD462B27}" type="slidenum">
              <a:rPr kumimoji="1" lang="zh-TW" altLang="en-US" smtClean="0">
                <a:latin typeface="Arial" charset="0"/>
              </a:rPr>
              <a:pPr/>
              <a:t>65</a:t>
            </a:fld>
            <a:endParaRPr kumimoji="1" lang="zh-TW" altLang="en-US">
              <a:latin typeface="Arial" charset="0"/>
            </a:endParaRPr>
          </a:p>
        </p:txBody>
      </p:sp>
    </p:spTree>
    <p:extLst>
      <p:ext uri="{BB962C8B-B14F-4D97-AF65-F5344CB8AC3E}">
        <p14:creationId xmlns:p14="http://schemas.microsoft.com/office/powerpoint/2010/main" val="51690274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42339"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142340" name="投影片編號版面配置區 3"/>
          <p:cNvSpPr>
            <a:spLocks noGrp="1"/>
          </p:cNvSpPr>
          <p:nvPr>
            <p:ph type="sldNum" sz="quarter" idx="5"/>
          </p:nvPr>
        </p:nvSpPr>
        <p:spPr bwMode="auto">
          <a:noFill/>
          <a:ln>
            <a:miter lim="800000"/>
            <a:headEnd/>
            <a:tailEnd/>
          </a:ln>
        </p:spPr>
        <p:txBody>
          <a:bodyPr/>
          <a:lstStyle/>
          <a:p>
            <a:fld id="{4AC707A3-DE0E-4073-8C49-789D263B3EFE}" type="slidenum">
              <a:rPr kumimoji="1" lang="zh-TW" altLang="en-US" smtClean="0">
                <a:latin typeface="Arial" charset="0"/>
              </a:rPr>
              <a:pPr/>
              <a:t>66</a:t>
            </a:fld>
            <a:endParaRPr kumimoji="1" lang="zh-TW" altLang="en-US">
              <a:latin typeface="Arial" charset="0"/>
            </a:endParaRPr>
          </a:p>
        </p:txBody>
      </p:sp>
    </p:spTree>
    <p:extLst>
      <p:ext uri="{BB962C8B-B14F-4D97-AF65-F5344CB8AC3E}">
        <p14:creationId xmlns:p14="http://schemas.microsoft.com/office/powerpoint/2010/main" val="24553652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43363"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143364" name="投影片編號版面配置區 3"/>
          <p:cNvSpPr>
            <a:spLocks noGrp="1"/>
          </p:cNvSpPr>
          <p:nvPr>
            <p:ph type="sldNum" sz="quarter" idx="5"/>
          </p:nvPr>
        </p:nvSpPr>
        <p:spPr bwMode="auto">
          <a:noFill/>
          <a:ln>
            <a:miter lim="800000"/>
            <a:headEnd/>
            <a:tailEnd/>
          </a:ln>
        </p:spPr>
        <p:txBody>
          <a:bodyPr/>
          <a:lstStyle/>
          <a:p>
            <a:fld id="{A8F5497A-C0CC-4712-AFE6-4F5C233DBBDE}" type="slidenum">
              <a:rPr kumimoji="1" lang="zh-TW" altLang="en-US" smtClean="0">
                <a:latin typeface="Arial" charset="0"/>
              </a:rPr>
              <a:pPr/>
              <a:t>67</a:t>
            </a:fld>
            <a:endParaRPr kumimoji="1" lang="zh-TW" altLang="en-US">
              <a:latin typeface="Arial" charset="0"/>
            </a:endParaRPr>
          </a:p>
        </p:txBody>
      </p:sp>
    </p:spTree>
    <p:extLst>
      <p:ext uri="{BB962C8B-B14F-4D97-AF65-F5344CB8AC3E}">
        <p14:creationId xmlns:p14="http://schemas.microsoft.com/office/powerpoint/2010/main" val="683491664"/>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44387"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144388" name="投影片編號版面配置區 3"/>
          <p:cNvSpPr>
            <a:spLocks noGrp="1"/>
          </p:cNvSpPr>
          <p:nvPr>
            <p:ph type="sldNum" sz="quarter" idx="5"/>
          </p:nvPr>
        </p:nvSpPr>
        <p:spPr bwMode="auto">
          <a:noFill/>
          <a:ln>
            <a:miter lim="800000"/>
            <a:headEnd/>
            <a:tailEnd/>
          </a:ln>
        </p:spPr>
        <p:txBody>
          <a:bodyPr/>
          <a:lstStyle/>
          <a:p>
            <a:fld id="{769FBAFE-A3A9-4550-9E4E-302E5B000634}" type="slidenum">
              <a:rPr kumimoji="1" lang="zh-TW" altLang="en-US" smtClean="0">
                <a:latin typeface="Arial" charset="0"/>
              </a:rPr>
              <a:pPr/>
              <a:t>68</a:t>
            </a:fld>
            <a:endParaRPr kumimoji="1" lang="zh-TW" altLang="en-US">
              <a:latin typeface="Arial" charset="0"/>
            </a:endParaRPr>
          </a:p>
        </p:txBody>
      </p:sp>
    </p:spTree>
    <p:extLst>
      <p:ext uri="{BB962C8B-B14F-4D97-AF65-F5344CB8AC3E}">
        <p14:creationId xmlns:p14="http://schemas.microsoft.com/office/powerpoint/2010/main" val="21157357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45411"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145412" name="投影片編號版面配置區 3"/>
          <p:cNvSpPr>
            <a:spLocks noGrp="1"/>
          </p:cNvSpPr>
          <p:nvPr>
            <p:ph type="sldNum" sz="quarter" idx="5"/>
          </p:nvPr>
        </p:nvSpPr>
        <p:spPr bwMode="auto">
          <a:noFill/>
          <a:ln>
            <a:miter lim="800000"/>
            <a:headEnd/>
            <a:tailEnd/>
          </a:ln>
        </p:spPr>
        <p:txBody>
          <a:bodyPr/>
          <a:lstStyle/>
          <a:p>
            <a:fld id="{7D744795-2322-4A81-9C28-4262DB352865}" type="slidenum">
              <a:rPr kumimoji="1" lang="zh-TW" altLang="en-US" smtClean="0">
                <a:latin typeface="Arial" charset="0"/>
              </a:rPr>
              <a:pPr/>
              <a:t>69</a:t>
            </a:fld>
            <a:endParaRPr kumimoji="1" lang="zh-TW" altLang="en-US">
              <a:latin typeface="Arial" charset="0"/>
            </a:endParaRPr>
          </a:p>
        </p:txBody>
      </p:sp>
    </p:spTree>
    <p:extLst>
      <p:ext uri="{BB962C8B-B14F-4D97-AF65-F5344CB8AC3E}">
        <p14:creationId xmlns:p14="http://schemas.microsoft.com/office/powerpoint/2010/main" val="73870162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46435"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146436" name="投影片編號版面配置區 3"/>
          <p:cNvSpPr>
            <a:spLocks noGrp="1"/>
          </p:cNvSpPr>
          <p:nvPr>
            <p:ph type="sldNum" sz="quarter" idx="5"/>
          </p:nvPr>
        </p:nvSpPr>
        <p:spPr bwMode="auto">
          <a:noFill/>
          <a:ln>
            <a:miter lim="800000"/>
            <a:headEnd/>
            <a:tailEnd/>
          </a:ln>
        </p:spPr>
        <p:txBody>
          <a:bodyPr/>
          <a:lstStyle/>
          <a:p>
            <a:fld id="{4E041613-4645-46BD-A71D-9A42546EB546}" type="slidenum">
              <a:rPr kumimoji="1" lang="zh-TW" altLang="en-US" smtClean="0">
                <a:latin typeface="Arial" charset="0"/>
              </a:rPr>
              <a:pPr/>
              <a:t>70</a:t>
            </a:fld>
            <a:endParaRPr kumimoji="1" lang="zh-TW" altLang="en-US">
              <a:latin typeface="Arial" charset="0"/>
            </a:endParaRPr>
          </a:p>
        </p:txBody>
      </p:sp>
    </p:spTree>
    <p:extLst>
      <p:ext uri="{BB962C8B-B14F-4D97-AF65-F5344CB8AC3E}">
        <p14:creationId xmlns:p14="http://schemas.microsoft.com/office/powerpoint/2010/main" val="29436149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91139"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91140" name="投影片編號版面配置區 3"/>
          <p:cNvSpPr>
            <a:spLocks noGrp="1"/>
          </p:cNvSpPr>
          <p:nvPr>
            <p:ph type="sldNum" sz="quarter" idx="5"/>
          </p:nvPr>
        </p:nvSpPr>
        <p:spPr bwMode="auto">
          <a:noFill/>
          <a:ln>
            <a:miter lim="800000"/>
            <a:headEnd/>
            <a:tailEnd/>
          </a:ln>
        </p:spPr>
        <p:txBody>
          <a:bodyPr/>
          <a:lstStyle/>
          <a:p>
            <a:fld id="{B45EC2DD-EDC7-4DE8-8029-D3155CB4ABE3}" type="slidenum">
              <a:rPr kumimoji="1" lang="zh-TW" altLang="en-US" smtClean="0">
                <a:latin typeface="Arial" charset="0"/>
              </a:rPr>
              <a:pPr/>
              <a:t>8</a:t>
            </a:fld>
            <a:endParaRPr kumimoji="1" lang="zh-TW" altLang="en-US">
              <a:latin typeface="Arial" charset="0"/>
            </a:endParaRPr>
          </a:p>
        </p:txBody>
      </p:sp>
    </p:spTree>
    <p:extLst>
      <p:ext uri="{BB962C8B-B14F-4D97-AF65-F5344CB8AC3E}">
        <p14:creationId xmlns:p14="http://schemas.microsoft.com/office/powerpoint/2010/main" val="1102746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92163"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92164" name="投影片編號版面配置區 3"/>
          <p:cNvSpPr>
            <a:spLocks noGrp="1"/>
          </p:cNvSpPr>
          <p:nvPr>
            <p:ph type="sldNum" sz="quarter" idx="5"/>
          </p:nvPr>
        </p:nvSpPr>
        <p:spPr bwMode="auto">
          <a:noFill/>
          <a:ln>
            <a:miter lim="800000"/>
            <a:headEnd/>
            <a:tailEnd/>
          </a:ln>
        </p:spPr>
        <p:txBody>
          <a:bodyPr/>
          <a:lstStyle/>
          <a:p>
            <a:fld id="{EDCACAFE-3D56-4DFA-819F-4983630B187F}" type="slidenum">
              <a:rPr kumimoji="1" lang="zh-TW" altLang="en-US" smtClean="0">
                <a:latin typeface="Arial" charset="0"/>
              </a:rPr>
              <a:pPr/>
              <a:t>9</a:t>
            </a:fld>
            <a:endParaRPr kumimoji="1" lang="zh-TW" altLang="en-US">
              <a:latin typeface="Arial" charset="0"/>
            </a:endParaRPr>
          </a:p>
        </p:txBody>
      </p:sp>
    </p:spTree>
    <p:extLst>
      <p:ext uri="{BB962C8B-B14F-4D97-AF65-F5344CB8AC3E}">
        <p14:creationId xmlns:p14="http://schemas.microsoft.com/office/powerpoint/2010/main" val="14722903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93187"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93188" name="投影片編號版面配置區 3"/>
          <p:cNvSpPr>
            <a:spLocks noGrp="1"/>
          </p:cNvSpPr>
          <p:nvPr>
            <p:ph type="sldNum" sz="quarter" idx="5"/>
          </p:nvPr>
        </p:nvSpPr>
        <p:spPr bwMode="auto">
          <a:noFill/>
          <a:ln>
            <a:miter lim="800000"/>
            <a:headEnd/>
            <a:tailEnd/>
          </a:ln>
        </p:spPr>
        <p:txBody>
          <a:bodyPr/>
          <a:lstStyle/>
          <a:p>
            <a:fld id="{3468325A-F816-4EB7-8EE3-7A58B9F94CCD}" type="slidenum">
              <a:rPr kumimoji="1" lang="zh-TW" altLang="en-US" smtClean="0">
                <a:latin typeface="Arial" charset="0"/>
              </a:rPr>
              <a:pPr/>
              <a:t>10</a:t>
            </a:fld>
            <a:endParaRPr kumimoji="1" lang="zh-TW" altLang="en-US">
              <a:latin typeface="Arial" charset="0"/>
            </a:endParaRPr>
          </a:p>
        </p:txBody>
      </p:sp>
    </p:spTree>
    <p:extLst>
      <p:ext uri="{BB962C8B-B14F-4D97-AF65-F5344CB8AC3E}">
        <p14:creationId xmlns:p14="http://schemas.microsoft.com/office/powerpoint/2010/main" val="14915736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4" name="Group 6"/>
          <p:cNvGrpSpPr>
            <a:grpSpLocks/>
          </p:cNvGrpSpPr>
          <p:nvPr/>
        </p:nvGrpSpPr>
        <p:grpSpPr bwMode="auto">
          <a:xfrm>
            <a:off x="-9525" y="-7938"/>
            <a:ext cx="9934575" cy="6873876"/>
            <a:chOff x="-8466" y="-8468"/>
            <a:chExt cx="9169804" cy="6874935"/>
          </a:xfrm>
        </p:grpSpPr>
        <p:cxnSp>
          <p:nvCxnSpPr>
            <p:cNvPr id="5" name="Straight Connector 16"/>
            <p:cNvCxnSpPr/>
            <p:nvPr/>
          </p:nvCxnSpPr>
          <p:spPr>
            <a:xfrm flipV="1">
              <a:off x="5130317" y="4175239"/>
              <a:ext cx="4023695"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17"/>
            <p:cNvCxnSpPr/>
            <p:nvPr/>
          </p:nvCxnSpPr>
          <p:spPr>
            <a:xfrm>
              <a:off x="7042524" y="-529"/>
              <a:ext cx="121912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7" name="Freeform 18"/>
            <p:cNvSpPr/>
            <p:nvPr/>
          </p:nvSpPr>
          <p:spPr>
            <a:xfrm>
              <a:off x="6891600" y="-529"/>
              <a:ext cx="2269738"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19"/>
            <p:cNvSpPr/>
            <p:nvPr/>
          </p:nvSpPr>
          <p:spPr>
            <a:xfrm>
              <a:off x="7205172" y="-8468"/>
              <a:ext cx="1948840"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20"/>
            <p:cNvSpPr/>
            <p:nvPr/>
          </p:nvSpPr>
          <p:spPr>
            <a:xfrm>
              <a:off x="6638103" y="3919613"/>
              <a:ext cx="2512978"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21"/>
            <p:cNvSpPr/>
            <p:nvPr/>
          </p:nvSpPr>
          <p:spPr>
            <a:xfrm>
              <a:off x="7010288" y="-8468"/>
              <a:ext cx="2143724"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22"/>
            <p:cNvSpPr/>
            <p:nvPr/>
          </p:nvSpPr>
          <p:spPr>
            <a:xfrm>
              <a:off x="8295350" y="-8468"/>
              <a:ext cx="858662"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23"/>
            <p:cNvSpPr/>
            <p:nvPr/>
          </p:nvSpPr>
          <p:spPr>
            <a:xfrm>
              <a:off x="8077021" y="-8468"/>
              <a:ext cx="1066733"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24"/>
            <p:cNvSpPr/>
            <p:nvPr/>
          </p:nvSpPr>
          <p:spPr>
            <a:xfrm>
              <a:off x="8060903" y="4894488"/>
              <a:ext cx="1093109"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27"/>
            <p:cNvSpPr/>
            <p:nvPr/>
          </p:nvSpPr>
          <p:spPr>
            <a:xfrm>
              <a:off x="-8466" y="-8468"/>
              <a:ext cx="863058"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224812" y="2404534"/>
            <a:ext cx="6312279" cy="1646302"/>
          </a:xfrm>
        </p:spPr>
        <p:txBody>
          <a:bodyPr anchor="b">
            <a:noAutofit/>
          </a:bodyPr>
          <a:lstStyle>
            <a:lvl1pPr algn="r">
              <a:defRPr sz="5400">
                <a:solidFill>
                  <a:schemeClr val="accent1"/>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224812" y="4050835"/>
            <a:ext cx="631227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endParaRPr lang="en-US" dirty="0"/>
          </a:p>
        </p:txBody>
      </p:sp>
      <p:sp>
        <p:nvSpPr>
          <p:cNvPr id="15" name="Date Placeholder 3"/>
          <p:cNvSpPr>
            <a:spLocks noGrp="1"/>
          </p:cNvSpPr>
          <p:nvPr>
            <p:ph type="dt" sz="half" idx="10"/>
          </p:nvPr>
        </p:nvSpPr>
        <p:spPr/>
        <p:txBody>
          <a:bodyPr/>
          <a:lstStyle>
            <a:lvl1pPr>
              <a:defRPr/>
            </a:lvl1pPr>
          </a:lstStyle>
          <a:p>
            <a:pPr>
              <a:defRPr/>
            </a:pPr>
            <a:fld id="{11A9625A-5705-41A5-882E-BA625122A71C}" type="datetime1">
              <a:rPr lang="en-US"/>
              <a:pPr>
                <a:defRPr/>
              </a:pPr>
              <a:t>8/6/2020</a:t>
            </a:fld>
            <a:endParaRPr lang="en-US"/>
          </a:p>
        </p:txBody>
      </p:sp>
      <p:sp>
        <p:nvSpPr>
          <p:cNvPr id="16" name="Footer Placeholder 4"/>
          <p:cNvSpPr>
            <a:spLocks noGrp="1"/>
          </p:cNvSpPr>
          <p:nvPr>
            <p:ph type="ftr" sz="quarter" idx="11"/>
          </p:nvPr>
        </p:nvSpPr>
        <p:spPr/>
        <p:txBody>
          <a:bodyPr/>
          <a:lstStyle>
            <a:lvl1pPr>
              <a:defRPr/>
            </a:lvl1pPr>
          </a:lstStyle>
          <a:p>
            <a:pPr>
              <a:defRPr/>
            </a:pPr>
            <a:endParaRPr lang="en-US"/>
          </a:p>
        </p:txBody>
      </p:sp>
      <p:sp>
        <p:nvSpPr>
          <p:cNvPr id="17" name="Slide Number Placeholder 5"/>
          <p:cNvSpPr>
            <a:spLocks noGrp="1"/>
          </p:cNvSpPr>
          <p:nvPr>
            <p:ph type="sldNum" sz="quarter" idx="12"/>
          </p:nvPr>
        </p:nvSpPr>
        <p:spPr/>
        <p:txBody>
          <a:bodyPr/>
          <a:lstStyle>
            <a:lvl1pPr>
              <a:defRPr/>
            </a:lvl1pPr>
          </a:lstStyle>
          <a:p>
            <a:pPr>
              <a:defRPr/>
            </a:pPr>
            <a:fld id="{1046CF79-BEBF-4561-BA0F-B0B9D15E8F61}" type="slidenum">
              <a:rPr lang="en-US" altLang="zh-TW"/>
              <a:pPr>
                <a:defRPr/>
              </a:pPr>
              <a:t>‹#›</a:t>
            </a:fld>
            <a:endParaRPr lang="en-US" altLang="zh-TW"/>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3403600"/>
          </a:xfrm>
        </p:spPr>
        <p:txBody>
          <a:bodyPr anchor="ctr">
            <a:normAutofit/>
          </a:bodyPr>
          <a:lstStyle>
            <a:lvl1pPr algn="l">
              <a:defRPr sz="44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660400" y="4470400"/>
            <a:ext cx="6876690"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lvl1pPr>
              <a:defRPr/>
            </a:lvl1pPr>
          </a:lstStyle>
          <a:p>
            <a:pPr>
              <a:defRPr/>
            </a:pPr>
            <a:fld id="{F146FC7E-A013-43D4-BF86-F805D453493C}" type="datetime1">
              <a:rPr lang="en-US"/>
              <a:pPr>
                <a:defRPr/>
              </a:pPr>
              <a:t>8/6/2020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1783D95-DDA9-44E9-8435-07448965CCC2}" type="slidenum">
              <a:rPr lang="zh-TW" altLang="en-US"/>
              <a:pPr>
                <a:defRPr/>
              </a:pPr>
              <a:t>‹#›</a:t>
            </a:fld>
            <a:endParaRPr lang="zh-TW" altLang="en-US"/>
          </a:p>
        </p:txBody>
      </p:sp>
    </p:spTree>
  </p:cSld>
  <p:clrMapOvr>
    <a:masterClrMapping/>
  </p:clrMapOvr>
  <p:transition>
    <p:fade/>
  </p:transition>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sp>
        <p:nvSpPr>
          <p:cNvPr id="5" name="TextBox 23"/>
          <p:cNvSpPr txBox="1">
            <a:spLocks noChangeArrowheads="1"/>
          </p:cNvSpPr>
          <p:nvPr/>
        </p:nvSpPr>
        <p:spPr bwMode="auto">
          <a:xfrm>
            <a:off x="522288" y="790575"/>
            <a:ext cx="495300" cy="584200"/>
          </a:xfrm>
          <a:prstGeom prst="rect">
            <a:avLst/>
          </a:prstGeom>
          <a:noFill/>
          <a:ln w="9525">
            <a:noFill/>
            <a:miter lim="800000"/>
            <a:headEnd/>
            <a:tailEnd/>
          </a:ln>
        </p:spPr>
        <p:txBody>
          <a:bodyPr anchor="ctr"/>
          <a:lstStyle/>
          <a:p>
            <a:pPr eaLnBrk="0" hangingPunct="0">
              <a:defRPr/>
            </a:pPr>
            <a:r>
              <a:rPr lang="en-US" altLang="zh-TW" sz="8000">
                <a:solidFill>
                  <a:srgbClr val="C0E474"/>
                </a:solidFill>
                <a:latin typeface="Arial" charset="0"/>
              </a:rPr>
              <a:t>“</a:t>
            </a:r>
          </a:p>
        </p:txBody>
      </p:sp>
      <p:sp>
        <p:nvSpPr>
          <p:cNvPr id="6" name="TextBox 24"/>
          <p:cNvSpPr txBox="1">
            <a:spLocks noChangeArrowheads="1"/>
          </p:cNvSpPr>
          <p:nvPr/>
        </p:nvSpPr>
        <p:spPr bwMode="auto">
          <a:xfrm>
            <a:off x="7310438" y="2886075"/>
            <a:ext cx="495300" cy="585788"/>
          </a:xfrm>
          <a:prstGeom prst="rect">
            <a:avLst/>
          </a:prstGeom>
          <a:noFill/>
          <a:ln w="9525">
            <a:noFill/>
            <a:miter lim="800000"/>
            <a:headEnd/>
            <a:tailEnd/>
          </a:ln>
        </p:spPr>
        <p:txBody>
          <a:bodyPr anchor="ctr"/>
          <a:lstStyle/>
          <a:p>
            <a:pPr eaLnBrk="0" hangingPunct="0">
              <a:defRPr/>
            </a:pPr>
            <a:r>
              <a:rPr lang="en-US" altLang="zh-TW" sz="8000">
                <a:solidFill>
                  <a:srgbClr val="C0E474"/>
                </a:solidFill>
                <a:latin typeface="Arial" charset="0"/>
              </a:rPr>
              <a:t>”</a:t>
            </a:r>
          </a:p>
        </p:txBody>
      </p:sp>
      <p:sp>
        <p:nvSpPr>
          <p:cNvPr id="2" name="Title 1"/>
          <p:cNvSpPr>
            <a:spLocks noGrp="1"/>
          </p:cNvSpPr>
          <p:nvPr>
            <p:ph type="title"/>
          </p:nvPr>
        </p:nvSpPr>
        <p:spPr>
          <a:xfrm>
            <a:off x="839459" y="609600"/>
            <a:ext cx="6578197" cy="3022600"/>
          </a:xfrm>
        </p:spPr>
        <p:txBody>
          <a:bodyPr anchor="ctr">
            <a:normAutofit/>
          </a:bodyPr>
          <a:lstStyle>
            <a:lvl1pPr algn="l">
              <a:defRPr sz="4400" b="0" cap="none"/>
            </a:lvl1pPr>
          </a:lstStyle>
          <a:p>
            <a:r>
              <a:rPr lang="zh-TW" altLang="en-US"/>
              <a:t>按一下以編輯母片標題樣式</a:t>
            </a:r>
            <a:endParaRPr lang="en-US" dirty="0"/>
          </a:p>
        </p:txBody>
      </p:sp>
      <p:sp>
        <p:nvSpPr>
          <p:cNvPr id="23" name="Text Placeholder 9"/>
          <p:cNvSpPr>
            <a:spLocks noGrp="1"/>
          </p:cNvSpPr>
          <p:nvPr>
            <p:ph type="body" sz="quarter" idx="13"/>
          </p:nvPr>
        </p:nvSpPr>
        <p:spPr>
          <a:xfrm>
            <a:off x="1192830" y="3632200"/>
            <a:ext cx="58714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按一下以編輯母片文字樣式</a:t>
            </a:r>
          </a:p>
        </p:txBody>
      </p:sp>
      <p:sp>
        <p:nvSpPr>
          <p:cNvPr id="3" name="Text Placeholder 2"/>
          <p:cNvSpPr>
            <a:spLocks noGrp="1"/>
          </p:cNvSpPr>
          <p:nvPr>
            <p:ph type="body" idx="1"/>
          </p:nvPr>
        </p:nvSpPr>
        <p:spPr>
          <a:xfrm>
            <a:off x="660399" y="4470400"/>
            <a:ext cx="687669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7" name="Date Placeholder 3"/>
          <p:cNvSpPr>
            <a:spLocks noGrp="1"/>
          </p:cNvSpPr>
          <p:nvPr>
            <p:ph type="dt" sz="half" idx="14"/>
          </p:nvPr>
        </p:nvSpPr>
        <p:spPr/>
        <p:txBody>
          <a:bodyPr/>
          <a:lstStyle>
            <a:lvl1pPr>
              <a:defRPr/>
            </a:lvl1pPr>
          </a:lstStyle>
          <a:p>
            <a:pPr>
              <a:defRPr/>
            </a:pPr>
            <a:fld id="{56AE280D-69F3-486A-BA0E-8DD8661FB1F3}" type="datetime1">
              <a:rPr lang="en-US"/>
              <a:pPr>
                <a:defRPr/>
              </a:pPr>
              <a:t>8/6/2020</a:t>
            </a:fld>
            <a:endParaRPr lang="en-US" dirty="0"/>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99170383-A4E7-4EF9-B694-E1DF21B3039A}" type="slidenum">
              <a:rPr lang="zh-TW" altLang="en-US"/>
              <a:pPr>
                <a:defRPr/>
              </a:pPr>
              <a:t>‹#›</a:t>
            </a:fld>
            <a:endParaRPr lang="zh-TW" altLang="en-US"/>
          </a:p>
        </p:txBody>
      </p:sp>
    </p:spTree>
  </p:cSld>
  <p:clrMapOvr>
    <a:masterClrMapping/>
  </p:clrMapOvr>
  <p:transition>
    <p:fade/>
  </p:transition>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60399" y="1931988"/>
            <a:ext cx="6876691" cy="2595460"/>
          </a:xfrm>
        </p:spPr>
        <p:txBody>
          <a:bodyPr anchor="b">
            <a:normAutofit/>
          </a:bodyPr>
          <a:lstStyle>
            <a:lvl1pPr algn="l">
              <a:defRPr sz="44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660399" y="4527448"/>
            <a:ext cx="6876691"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lvl1pPr>
              <a:defRPr/>
            </a:lvl1pPr>
          </a:lstStyle>
          <a:p>
            <a:pPr>
              <a:defRPr/>
            </a:pPr>
            <a:fld id="{C65D8552-665F-4EC1-9690-8C80DF050CC7}" type="datetime1">
              <a:rPr lang="en-US"/>
              <a:pPr>
                <a:defRPr/>
              </a:pPr>
              <a:t>8/6/2020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364F735-4840-4074-BD39-7157DB9C2FC0}" type="slidenum">
              <a:rPr lang="zh-TW" altLang="en-US"/>
              <a:pPr>
                <a:defRPr/>
              </a:pPr>
              <a:t>‹#›</a:t>
            </a:fld>
            <a:endParaRPr lang="zh-TW" altLang="en-US"/>
          </a:p>
        </p:txBody>
      </p:sp>
    </p:spTree>
  </p:cSld>
  <p:clrMapOvr>
    <a:masterClrMapping/>
  </p:clrMapOvr>
  <p:transition>
    <p:fade/>
  </p:transition>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5" name="TextBox 23"/>
          <p:cNvSpPr txBox="1">
            <a:spLocks noChangeArrowheads="1"/>
          </p:cNvSpPr>
          <p:nvPr/>
        </p:nvSpPr>
        <p:spPr bwMode="auto">
          <a:xfrm>
            <a:off x="522288" y="790575"/>
            <a:ext cx="495300" cy="584200"/>
          </a:xfrm>
          <a:prstGeom prst="rect">
            <a:avLst/>
          </a:prstGeom>
          <a:noFill/>
          <a:ln w="9525">
            <a:noFill/>
            <a:miter lim="800000"/>
            <a:headEnd/>
            <a:tailEnd/>
          </a:ln>
        </p:spPr>
        <p:txBody>
          <a:bodyPr anchor="ctr"/>
          <a:lstStyle/>
          <a:p>
            <a:pPr eaLnBrk="0" hangingPunct="0">
              <a:defRPr/>
            </a:pPr>
            <a:r>
              <a:rPr lang="en-US" altLang="zh-TW" sz="8000">
                <a:solidFill>
                  <a:srgbClr val="C0E474"/>
                </a:solidFill>
                <a:latin typeface="Arial" charset="0"/>
              </a:rPr>
              <a:t>“</a:t>
            </a:r>
          </a:p>
        </p:txBody>
      </p:sp>
      <p:sp>
        <p:nvSpPr>
          <p:cNvPr id="6" name="TextBox 24"/>
          <p:cNvSpPr txBox="1">
            <a:spLocks noChangeArrowheads="1"/>
          </p:cNvSpPr>
          <p:nvPr/>
        </p:nvSpPr>
        <p:spPr bwMode="auto">
          <a:xfrm>
            <a:off x="7310438" y="2886075"/>
            <a:ext cx="495300" cy="585788"/>
          </a:xfrm>
          <a:prstGeom prst="rect">
            <a:avLst/>
          </a:prstGeom>
          <a:noFill/>
          <a:ln w="9525">
            <a:noFill/>
            <a:miter lim="800000"/>
            <a:headEnd/>
            <a:tailEnd/>
          </a:ln>
        </p:spPr>
        <p:txBody>
          <a:bodyPr anchor="ctr"/>
          <a:lstStyle/>
          <a:p>
            <a:pPr eaLnBrk="0" hangingPunct="0">
              <a:defRPr/>
            </a:pPr>
            <a:r>
              <a:rPr lang="en-US" altLang="zh-TW" sz="8000">
                <a:solidFill>
                  <a:srgbClr val="C0E474"/>
                </a:solidFill>
                <a:latin typeface="Arial" charset="0"/>
              </a:rPr>
              <a:t>”</a:t>
            </a:r>
          </a:p>
        </p:txBody>
      </p:sp>
      <p:sp>
        <p:nvSpPr>
          <p:cNvPr id="2" name="Title 1"/>
          <p:cNvSpPr>
            <a:spLocks noGrp="1"/>
          </p:cNvSpPr>
          <p:nvPr>
            <p:ph type="title"/>
          </p:nvPr>
        </p:nvSpPr>
        <p:spPr>
          <a:xfrm>
            <a:off x="839459" y="609600"/>
            <a:ext cx="6578197" cy="3022600"/>
          </a:xfrm>
        </p:spPr>
        <p:txBody>
          <a:bodyPr anchor="ctr">
            <a:normAutofit/>
          </a:bodyPr>
          <a:lstStyle>
            <a:lvl1pPr algn="l">
              <a:defRPr sz="4400" b="0" cap="none"/>
            </a:lvl1pPr>
          </a:lstStyle>
          <a:p>
            <a:r>
              <a:rPr lang="zh-TW" altLang="en-US"/>
              <a:t>按一下以編輯母片標題樣式</a:t>
            </a:r>
            <a:endParaRPr lang="en-US" dirty="0"/>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按一下以編輯母片文字樣式</a:t>
            </a:r>
          </a:p>
        </p:txBody>
      </p:sp>
      <p:sp>
        <p:nvSpPr>
          <p:cNvPr id="3" name="Text Placeholder 2"/>
          <p:cNvSpPr>
            <a:spLocks noGrp="1"/>
          </p:cNvSpPr>
          <p:nvPr>
            <p:ph type="body" idx="1"/>
          </p:nvPr>
        </p:nvSpPr>
        <p:spPr>
          <a:xfrm>
            <a:off x="660399" y="4527448"/>
            <a:ext cx="6876691"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7" name="Date Placeholder 3"/>
          <p:cNvSpPr>
            <a:spLocks noGrp="1"/>
          </p:cNvSpPr>
          <p:nvPr>
            <p:ph type="dt" sz="half" idx="14"/>
          </p:nvPr>
        </p:nvSpPr>
        <p:spPr/>
        <p:txBody>
          <a:bodyPr/>
          <a:lstStyle>
            <a:lvl1pPr>
              <a:defRPr/>
            </a:lvl1pPr>
          </a:lstStyle>
          <a:p>
            <a:pPr>
              <a:defRPr/>
            </a:pPr>
            <a:fld id="{643A6DB8-22AE-4FF8-BC8E-8D0B67ED2246}" type="datetime1">
              <a:rPr lang="en-US"/>
              <a:pPr>
                <a:defRPr/>
              </a:pPr>
              <a:t>8/6/2020</a:t>
            </a:fld>
            <a:endParaRPr lang="en-US" dirty="0"/>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C6D9F605-2168-4CEE-8801-34E7E27978D3}" type="slidenum">
              <a:rPr lang="zh-TW" altLang="en-US"/>
              <a:pPr>
                <a:defRPr/>
              </a:pPr>
              <a:t>‹#›</a:t>
            </a:fld>
            <a:endParaRPr lang="zh-TW" altLang="en-US"/>
          </a:p>
        </p:txBody>
      </p:sp>
    </p:spTree>
  </p:cSld>
  <p:clrMapOvr>
    <a:masterClrMapping/>
  </p:clrMapOvr>
  <p:transition>
    <p:fade/>
  </p:transition>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667169" y="609600"/>
            <a:ext cx="6869920" cy="3022600"/>
          </a:xfrm>
        </p:spPr>
        <p:txBody>
          <a:bodyPr anchor="ctr">
            <a:normAutofit/>
          </a:bodyPr>
          <a:lstStyle>
            <a:lvl1pPr algn="l">
              <a:defRPr sz="4400" b="0" cap="none"/>
            </a:lvl1pPr>
          </a:lstStyle>
          <a:p>
            <a:r>
              <a:rPr lang="zh-TW" altLang="en-US"/>
              <a:t>按一下以編輯母片標題樣式</a:t>
            </a:r>
            <a:endParaRPr lang="en-US" dirty="0"/>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按一下以編輯母片文字樣式</a:t>
            </a:r>
          </a:p>
        </p:txBody>
      </p:sp>
      <p:sp>
        <p:nvSpPr>
          <p:cNvPr id="3" name="Text Placeholder 2"/>
          <p:cNvSpPr>
            <a:spLocks noGrp="1"/>
          </p:cNvSpPr>
          <p:nvPr>
            <p:ph type="body" idx="1"/>
          </p:nvPr>
        </p:nvSpPr>
        <p:spPr>
          <a:xfrm>
            <a:off x="660399" y="4527448"/>
            <a:ext cx="6876691"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5" name="Date Placeholder 3"/>
          <p:cNvSpPr>
            <a:spLocks noGrp="1"/>
          </p:cNvSpPr>
          <p:nvPr>
            <p:ph type="dt" sz="half" idx="14"/>
          </p:nvPr>
        </p:nvSpPr>
        <p:spPr/>
        <p:txBody>
          <a:bodyPr/>
          <a:lstStyle>
            <a:lvl1pPr>
              <a:defRPr/>
            </a:lvl1pPr>
          </a:lstStyle>
          <a:p>
            <a:pPr>
              <a:defRPr/>
            </a:pPr>
            <a:fld id="{13508750-0076-4F5E-96F3-E1A773EF860F}" type="datetime1">
              <a:rPr lang="en-US"/>
              <a:pPr>
                <a:defRPr/>
              </a:pPr>
              <a:t>8/6/2020</a:t>
            </a:fld>
            <a:endParaRPr lang="en-US" dirty="0"/>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320D3F91-0562-403A-97F6-EEDF7C6891EE}" type="slidenum">
              <a:rPr lang="zh-TW" altLang="en-US"/>
              <a:pPr>
                <a:defRPr/>
              </a:pPr>
              <a:t>‹#›</a:t>
            </a:fld>
            <a:endParaRPr lang="zh-TW" altLang="en-US"/>
          </a:p>
        </p:txBody>
      </p:sp>
    </p:spTree>
  </p:cSld>
  <p:clrMapOvr>
    <a:masterClrMapping/>
  </p:clrMapOvr>
  <p:transition>
    <p:fade/>
  </p:transition>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4" name="Date Placeholder 3"/>
          <p:cNvSpPr txBox="1">
            <a:spLocks/>
          </p:cNvSpPr>
          <p:nvPr userDrawn="1"/>
        </p:nvSpPr>
        <p:spPr>
          <a:xfrm>
            <a:off x="9274175" y="6249988"/>
            <a:ext cx="422275" cy="365125"/>
          </a:xfrm>
          <a:prstGeom prst="rect">
            <a:avLst/>
          </a:prstGeom>
        </p:spPr>
        <p:txBody>
          <a:bodyPr anchor="ctr"/>
          <a:lstStyle/>
          <a:p>
            <a:pPr algn="r">
              <a:defRPr/>
            </a:pPr>
            <a:fld id="{86FE65AA-E64E-419D-947E-6D26FC18FAF6}" type="slidenum">
              <a:rPr kumimoji="0" lang="zh-TW" altLang="en-US" sz="1000">
                <a:solidFill>
                  <a:schemeClr val="tx2"/>
                </a:solidFill>
                <a:latin typeface="Calibri" pitchFamily="34" charset="0"/>
              </a:rPr>
              <a:pPr algn="r">
                <a:defRPr/>
              </a:pPr>
              <a:t>‹#›</a:t>
            </a:fld>
            <a:endParaRPr kumimoji="0" lang="zh-TW" altLang="en-US" sz="1000">
              <a:solidFill>
                <a:schemeClr val="tx2"/>
              </a:solidFill>
              <a:latin typeface="Calibri" pitchFamily="34" charset="0"/>
            </a:endParaRPr>
          </a:p>
          <a:p>
            <a:pPr algn="r">
              <a:defRPr/>
            </a:pPr>
            <a:endParaRPr kumimoji="0" lang="zh-TW" altLang="en-US" sz="1000">
              <a:solidFill>
                <a:schemeClr val="tx2"/>
              </a:solidFill>
              <a:latin typeface="Calibri" pitchFamily="34" charset="0"/>
            </a:endParaRPr>
          </a:p>
        </p:txBody>
      </p:sp>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3"/>
          <p:cNvSpPr>
            <a:spLocks noGrp="1"/>
          </p:cNvSpPr>
          <p:nvPr>
            <p:ph type="dt" sz="half" idx="10"/>
          </p:nvPr>
        </p:nvSpPr>
        <p:spPr/>
        <p:txBody>
          <a:bodyPr/>
          <a:lstStyle>
            <a:lvl1pPr>
              <a:defRPr/>
            </a:lvl1pPr>
          </a:lstStyle>
          <a:p>
            <a:pPr>
              <a:defRPr/>
            </a:pPr>
            <a:fld id="{152C4CC7-5C05-4D41-BC3D-F5F0A5FEF6C6}" type="datetime1">
              <a:rPr lang="en-US"/>
              <a:pPr>
                <a:defRPr/>
              </a:pPr>
              <a:t>8/6/2020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9A46521-86E6-4EA6-BF11-DBAA5C90BC41}" type="slidenum">
              <a:rPr lang="en-US" altLang="zh-TW"/>
              <a:pPr>
                <a:defRPr/>
              </a:pPr>
              <a:t>‹#›</a:t>
            </a:fld>
            <a:endParaRPr lang="en-US" altLang="zh-TW"/>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4" name="Date Placeholder 3"/>
          <p:cNvSpPr txBox="1">
            <a:spLocks/>
          </p:cNvSpPr>
          <p:nvPr userDrawn="1"/>
        </p:nvSpPr>
        <p:spPr>
          <a:xfrm>
            <a:off x="9274175" y="6249988"/>
            <a:ext cx="422275" cy="365125"/>
          </a:xfrm>
          <a:prstGeom prst="rect">
            <a:avLst/>
          </a:prstGeom>
        </p:spPr>
        <p:txBody>
          <a:bodyPr anchor="ctr"/>
          <a:lstStyle/>
          <a:p>
            <a:pPr algn="r">
              <a:defRPr/>
            </a:pPr>
            <a:fld id="{EDE84E74-4001-4CFB-8B16-348D208DFF95}" type="slidenum">
              <a:rPr kumimoji="0" lang="zh-TW" altLang="en-US" sz="1000">
                <a:solidFill>
                  <a:schemeClr val="tx2"/>
                </a:solidFill>
                <a:latin typeface="Calibri" pitchFamily="34" charset="0"/>
              </a:rPr>
              <a:pPr algn="r">
                <a:defRPr/>
              </a:pPr>
              <a:t>‹#›</a:t>
            </a:fld>
            <a:endParaRPr kumimoji="0" lang="zh-TW" altLang="en-US" sz="1000">
              <a:solidFill>
                <a:schemeClr val="tx2"/>
              </a:solidFill>
              <a:latin typeface="Calibri" pitchFamily="34" charset="0"/>
            </a:endParaRPr>
          </a:p>
          <a:p>
            <a:pPr algn="r">
              <a:defRPr/>
            </a:pPr>
            <a:endParaRPr kumimoji="0" lang="zh-TW" altLang="en-US" sz="1000">
              <a:solidFill>
                <a:schemeClr val="tx2"/>
              </a:solidFill>
              <a:latin typeface="Calibri" pitchFamily="34" charset="0"/>
            </a:endParaRPr>
          </a:p>
        </p:txBody>
      </p:sp>
      <p:sp>
        <p:nvSpPr>
          <p:cNvPr id="2" name="Vertical Title 1"/>
          <p:cNvSpPr>
            <a:spLocks noGrp="1"/>
          </p:cNvSpPr>
          <p:nvPr>
            <p:ph type="title" orient="vert"/>
          </p:nvPr>
        </p:nvSpPr>
        <p:spPr>
          <a:xfrm>
            <a:off x="6475421" y="609601"/>
            <a:ext cx="1060380" cy="5251451"/>
          </a:xfrm>
        </p:spPr>
        <p:txBody>
          <a:bodyPr vert="eaVert" anchor="ctr"/>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660399" y="609601"/>
            <a:ext cx="5627945" cy="5251451"/>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3"/>
          <p:cNvSpPr>
            <a:spLocks noGrp="1"/>
          </p:cNvSpPr>
          <p:nvPr>
            <p:ph type="dt" sz="half" idx="10"/>
          </p:nvPr>
        </p:nvSpPr>
        <p:spPr/>
        <p:txBody>
          <a:bodyPr/>
          <a:lstStyle>
            <a:lvl1pPr>
              <a:defRPr/>
            </a:lvl1pPr>
          </a:lstStyle>
          <a:p>
            <a:pPr>
              <a:defRPr/>
            </a:pPr>
            <a:fld id="{43FEF33C-B2EB-45DA-AA67-FF42ABDE78CD}" type="datetime1">
              <a:rPr lang="en-US"/>
              <a:pPr>
                <a:defRPr/>
              </a:pPr>
              <a:t>8/6/2020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E0FFFB8-EF3D-49CA-81A1-0934ABA725BC}" type="slidenum">
              <a:rPr lang="en-US" altLang="zh-TW"/>
              <a:pPr>
                <a:defRPr/>
              </a:pPr>
              <a:t>‹#›</a:t>
            </a:fld>
            <a:endParaRPr lang="en-US" altLang="zh-TW"/>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1_空白">
    <p:spTree>
      <p:nvGrpSpPr>
        <p:cNvPr id="1" name=""/>
        <p:cNvGrpSpPr/>
        <p:nvPr/>
      </p:nvGrpSpPr>
      <p:grpSpPr>
        <a:xfrm>
          <a:off x="0" y="0"/>
          <a:ext cx="0" cy="0"/>
          <a:chOff x="0" y="0"/>
          <a:chExt cx="0" cy="0"/>
        </a:xfrm>
      </p:grpSpPr>
      <p:sp>
        <p:nvSpPr>
          <p:cNvPr id="3" name="Rounded Rectangle 11"/>
          <p:cNvSpPr/>
          <p:nvPr/>
        </p:nvSpPr>
        <p:spPr>
          <a:xfrm>
            <a:off x="247650" y="228600"/>
            <a:ext cx="94202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p>
        </p:txBody>
      </p:sp>
      <p:grpSp>
        <p:nvGrpSpPr>
          <p:cNvPr id="4" name="Group 5"/>
          <p:cNvGrpSpPr>
            <a:grpSpLocks noChangeAspect="1"/>
          </p:cNvGrpSpPr>
          <p:nvPr/>
        </p:nvGrpSpPr>
        <p:grpSpPr bwMode="auto">
          <a:xfrm>
            <a:off x="228600" y="714375"/>
            <a:ext cx="9450388" cy="1330325"/>
            <a:chOff x="-3905251" y="4294188"/>
            <a:chExt cx="13027839" cy="1892300"/>
          </a:xfrm>
        </p:grpSpPr>
        <p:sp>
          <p:nvSpPr>
            <p:cNvPr id="5" name="Freeform 14"/>
            <p:cNvSpPr>
              <a:spLocks/>
            </p:cNvSpPr>
            <p:nvPr/>
          </p:nvSpPr>
          <p:spPr bwMode="hidden">
            <a:xfrm>
              <a:off x="4809154" y="4499677"/>
              <a:ext cx="4295927" cy="1016152"/>
            </a:xfrm>
            <a:custGeom>
              <a:avLst/>
              <a:gdLst>
                <a:gd name="T0" fmla="*/ 2147483646 w 2706"/>
                <a:gd name="T1" fmla="*/ 0 h 640"/>
                <a:gd name="T2" fmla="*/ 2147483646 w 2706"/>
                <a:gd name="T3" fmla="*/ 0 h 640"/>
                <a:gd name="T4" fmla="*/ 2147483646 w 2706"/>
                <a:gd name="T5" fmla="*/ 2147483646 h 640"/>
                <a:gd name="T6" fmla="*/ 2147483646 w 2706"/>
                <a:gd name="T7" fmla="*/ 2147483646 h 640"/>
                <a:gd name="T8" fmla="*/ 2147483646 w 2706"/>
                <a:gd name="T9" fmla="*/ 2147483646 h 640"/>
                <a:gd name="T10" fmla="*/ 2147483646 w 2706"/>
                <a:gd name="T11" fmla="*/ 2147483646 h 640"/>
                <a:gd name="T12" fmla="*/ 2147483646 w 2706"/>
                <a:gd name="T13" fmla="*/ 2147483646 h 640"/>
                <a:gd name="T14" fmla="*/ 2147483646 w 2706"/>
                <a:gd name="T15" fmla="*/ 2147483646 h 640"/>
                <a:gd name="T16" fmla="*/ 2147483646 w 2706"/>
                <a:gd name="T17" fmla="*/ 2147483646 h 640"/>
                <a:gd name="T18" fmla="*/ 2147483646 w 2706"/>
                <a:gd name="T19" fmla="*/ 2147483646 h 640"/>
                <a:gd name="T20" fmla="*/ 2147483646 w 2706"/>
                <a:gd name="T21" fmla="*/ 2147483646 h 640"/>
                <a:gd name="T22" fmla="*/ 2147483646 w 2706"/>
                <a:gd name="T23" fmla="*/ 2147483646 h 640"/>
                <a:gd name="T24" fmla="*/ 2147483646 w 2706"/>
                <a:gd name="T25" fmla="*/ 2147483646 h 640"/>
                <a:gd name="T26" fmla="*/ 2147483646 w 2706"/>
                <a:gd name="T27" fmla="*/ 2147483646 h 640"/>
                <a:gd name="T28" fmla="*/ 2147483646 w 2706"/>
                <a:gd name="T29" fmla="*/ 2147483646 h 640"/>
                <a:gd name="T30" fmla="*/ 2147483646 w 2706"/>
                <a:gd name="T31" fmla="*/ 2147483646 h 640"/>
                <a:gd name="T32" fmla="*/ 2147483646 w 2706"/>
                <a:gd name="T33" fmla="*/ 2147483646 h 640"/>
                <a:gd name="T34" fmla="*/ 2147483646 w 2706"/>
                <a:gd name="T35" fmla="*/ 2147483646 h 640"/>
                <a:gd name="T36" fmla="*/ 0 w 2706"/>
                <a:gd name="T37" fmla="*/ 2147483646 h 640"/>
                <a:gd name="T38" fmla="*/ 0 w 2706"/>
                <a:gd name="T39" fmla="*/ 2147483646 h 640"/>
                <a:gd name="T40" fmla="*/ 2147483646 w 2706"/>
                <a:gd name="T41" fmla="*/ 2147483646 h 640"/>
                <a:gd name="T42" fmla="*/ 2147483646 w 2706"/>
                <a:gd name="T43" fmla="*/ 2147483646 h 640"/>
                <a:gd name="T44" fmla="*/ 2147483646 w 2706"/>
                <a:gd name="T45" fmla="*/ 2147483646 h 640"/>
                <a:gd name="T46" fmla="*/ 2147483646 w 2706"/>
                <a:gd name="T47" fmla="*/ 2147483646 h 640"/>
                <a:gd name="T48" fmla="*/ 2147483646 w 2706"/>
                <a:gd name="T49" fmla="*/ 2147483646 h 640"/>
                <a:gd name="T50" fmla="*/ 2147483646 w 2706"/>
                <a:gd name="T51" fmla="*/ 2147483646 h 640"/>
                <a:gd name="T52" fmla="*/ 2147483646 w 2706"/>
                <a:gd name="T53" fmla="*/ 2147483646 h 640"/>
                <a:gd name="T54" fmla="*/ 2147483646 w 2706"/>
                <a:gd name="T55" fmla="*/ 2147483646 h 640"/>
                <a:gd name="T56" fmla="*/ 2147483646 w 2706"/>
                <a:gd name="T57" fmla="*/ 2147483646 h 640"/>
                <a:gd name="T58" fmla="*/ 2147483646 w 2706"/>
                <a:gd name="T59" fmla="*/ 2147483646 h 640"/>
                <a:gd name="T60" fmla="*/ 2147483646 w 2706"/>
                <a:gd name="T61" fmla="*/ 2147483646 h 640"/>
                <a:gd name="T62" fmla="*/ 2147483646 w 2706"/>
                <a:gd name="T63" fmla="*/ 2147483646 h 640"/>
                <a:gd name="T64" fmla="*/ 2147483646 w 2706"/>
                <a:gd name="T65" fmla="*/ 2147483646 h 640"/>
                <a:gd name="T66" fmla="*/ 2147483646 w 2706"/>
                <a:gd name="T67" fmla="*/ 2147483646 h 640"/>
                <a:gd name="T68" fmla="*/ 2147483646 w 2706"/>
                <a:gd name="T69" fmla="*/ 2147483646 h 640"/>
                <a:gd name="T70" fmla="*/ 2147483646 w 2706"/>
                <a:gd name="T71" fmla="*/ 2147483646 h 640"/>
                <a:gd name="T72" fmla="*/ 2147483646 w 2706"/>
                <a:gd name="T73" fmla="*/ 2147483646 h 640"/>
                <a:gd name="T74" fmla="*/ 2147483646 w 2706"/>
                <a:gd name="T75" fmla="*/ 2147483646 h 640"/>
                <a:gd name="T76" fmla="*/ 2147483646 w 2706"/>
                <a:gd name="T77" fmla="*/ 2147483646 h 640"/>
                <a:gd name="T78" fmla="*/ 2147483646 w 2706"/>
                <a:gd name="T79" fmla="*/ 2147483646 h 640"/>
                <a:gd name="T80" fmla="*/ 2147483646 w 2706"/>
                <a:gd name="T81" fmla="*/ 2147483646 h 640"/>
                <a:gd name="T82" fmla="*/ 2147483646 w 2706"/>
                <a:gd name="T83" fmla="*/ 2147483646 h 640"/>
                <a:gd name="T84" fmla="*/ 2147483646 w 2706"/>
                <a:gd name="T85" fmla="*/ 2147483646 h 640"/>
                <a:gd name="T86" fmla="*/ 2147483646 w 2706"/>
                <a:gd name="T87" fmla="*/ 2147483646 h 640"/>
                <a:gd name="T88" fmla="*/ 2147483646 w 2706"/>
                <a:gd name="T89" fmla="*/ 2147483646 h 640"/>
                <a:gd name="T90" fmla="*/ 2147483646 w 2706"/>
                <a:gd name="T91" fmla="*/ 2147483646 h 640"/>
                <a:gd name="T92" fmla="*/ 2147483646 w 2706"/>
                <a:gd name="T93" fmla="*/ 2147483646 h 640"/>
                <a:gd name="T94" fmla="*/ 2147483646 w 2706"/>
                <a:gd name="T95" fmla="*/ 2147483646 h 640"/>
                <a:gd name="T96" fmla="*/ 2147483646 w 2706"/>
                <a:gd name="T97" fmla="*/ 2147483646 h 640"/>
                <a:gd name="T98" fmla="*/ 2147483646 w 2706"/>
                <a:gd name="T99" fmla="*/ 2147483646 h 640"/>
                <a:gd name="T100" fmla="*/ 2147483646 w 2706"/>
                <a:gd name="T101" fmla="*/ 2147483646 h 640"/>
                <a:gd name="T102" fmla="*/ 2147483646 w 2706"/>
                <a:gd name="T103" fmla="*/ 2147483646 h 640"/>
                <a:gd name="T104" fmla="*/ 2147483646 w 2706"/>
                <a:gd name="T105" fmla="*/ 2147483646 h 640"/>
                <a:gd name="T106" fmla="*/ 2147483646 w 2706"/>
                <a:gd name="T107" fmla="*/ 0 h 640"/>
                <a:gd name="T108" fmla="*/ 2147483646 w 2706"/>
                <a:gd name="T109" fmla="*/ 0 h 640"/>
                <a:gd name="T110" fmla="*/ 2147483646 w 2706"/>
                <a:gd name="T111" fmla="*/ 0 h 640"/>
                <a:gd name="T112" fmla="*/ 2147483646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eaLnBrk="0" hangingPunct="0">
                <a:defRPr/>
              </a:pPr>
              <a:endParaRPr lang="zh-TW" altLang="en-US"/>
            </a:p>
          </p:txBody>
        </p:sp>
        <p:sp>
          <p:nvSpPr>
            <p:cNvPr id="6" name="Freeform 18"/>
            <p:cNvSpPr>
              <a:spLocks/>
            </p:cNvSpPr>
            <p:nvPr/>
          </p:nvSpPr>
          <p:spPr bwMode="hidden">
            <a:xfrm>
              <a:off x="-309628" y="4319028"/>
              <a:ext cx="8281092" cy="1208091"/>
            </a:xfrm>
            <a:custGeom>
              <a:avLst/>
              <a:gdLst>
                <a:gd name="T0" fmla="*/ 2147483646 w 5216"/>
                <a:gd name="T1" fmla="*/ 2147483646 h 762"/>
                <a:gd name="T2" fmla="*/ 2147483646 w 5216"/>
                <a:gd name="T3" fmla="*/ 2147483646 h 762"/>
                <a:gd name="T4" fmla="*/ 2147483646 w 5216"/>
                <a:gd name="T5" fmla="*/ 2147483646 h 762"/>
                <a:gd name="T6" fmla="*/ 2147483646 w 5216"/>
                <a:gd name="T7" fmla="*/ 2147483646 h 762"/>
                <a:gd name="T8" fmla="*/ 2147483646 w 5216"/>
                <a:gd name="T9" fmla="*/ 2147483646 h 762"/>
                <a:gd name="T10" fmla="*/ 2147483646 w 5216"/>
                <a:gd name="T11" fmla="*/ 2147483646 h 762"/>
                <a:gd name="T12" fmla="*/ 2147483646 w 5216"/>
                <a:gd name="T13" fmla="*/ 2147483646 h 762"/>
                <a:gd name="T14" fmla="*/ 2147483646 w 5216"/>
                <a:gd name="T15" fmla="*/ 2147483646 h 762"/>
                <a:gd name="T16" fmla="*/ 2147483646 w 5216"/>
                <a:gd name="T17" fmla="*/ 2147483646 h 762"/>
                <a:gd name="T18" fmla="*/ 2147483646 w 5216"/>
                <a:gd name="T19" fmla="*/ 2147483646 h 762"/>
                <a:gd name="T20" fmla="*/ 2147483646 w 5216"/>
                <a:gd name="T21" fmla="*/ 2147483646 h 762"/>
                <a:gd name="T22" fmla="*/ 2147483646 w 5216"/>
                <a:gd name="T23" fmla="*/ 2147483646 h 762"/>
                <a:gd name="T24" fmla="*/ 2147483646 w 5216"/>
                <a:gd name="T25" fmla="*/ 2147483646 h 762"/>
                <a:gd name="T26" fmla="*/ 2147483646 w 5216"/>
                <a:gd name="T27" fmla="*/ 0 h 762"/>
                <a:gd name="T28" fmla="*/ 2147483646 w 5216"/>
                <a:gd name="T29" fmla="*/ 2147483646 h 762"/>
                <a:gd name="T30" fmla="*/ 2147483646 w 5216"/>
                <a:gd name="T31" fmla="*/ 2147483646 h 762"/>
                <a:gd name="T32" fmla="*/ 0 w 5216"/>
                <a:gd name="T33" fmla="*/ 2147483646 h 762"/>
                <a:gd name="T34" fmla="*/ 2147483646 w 5216"/>
                <a:gd name="T35" fmla="*/ 2147483646 h 762"/>
                <a:gd name="T36" fmla="*/ 2147483646 w 5216"/>
                <a:gd name="T37" fmla="*/ 2147483646 h 762"/>
                <a:gd name="T38" fmla="*/ 2147483646 w 5216"/>
                <a:gd name="T39" fmla="*/ 2147483646 h 762"/>
                <a:gd name="T40" fmla="*/ 2147483646 w 5216"/>
                <a:gd name="T41" fmla="*/ 2147483646 h 762"/>
                <a:gd name="T42" fmla="*/ 2147483646 w 5216"/>
                <a:gd name="T43" fmla="*/ 2147483646 h 762"/>
                <a:gd name="T44" fmla="*/ 2147483646 w 5216"/>
                <a:gd name="T45" fmla="*/ 2147483646 h 762"/>
                <a:gd name="T46" fmla="*/ 2147483646 w 5216"/>
                <a:gd name="T47" fmla="*/ 2147483646 h 762"/>
                <a:gd name="T48" fmla="*/ 2147483646 w 5216"/>
                <a:gd name="T49" fmla="*/ 2147483646 h 762"/>
                <a:gd name="T50" fmla="*/ 2147483646 w 5216"/>
                <a:gd name="T51" fmla="*/ 2147483646 h 762"/>
                <a:gd name="T52" fmla="*/ 2147483646 w 5216"/>
                <a:gd name="T53" fmla="*/ 2147483646 h 762"/>
                <a:gd name="T54" fmla="*/ 2147483646 w 5216"/>
                <a:gd name="T55" fmla="*/ 2147483646 h 762"/>
                <a:gd name="T56" fmla="*/ 2147483646 w 5216"/>
                <a:gd name="T57" fmla="*/ 2147483646 h 762"/>
                <a:gd name="T58" fmla="*/ 2147483646 w 5216"/>
                <a:gd name="T59" fmla="*/ 2147483646 h 762"/>
                <a:gd name="T60" fmla="*/ 2147483646 w 5216"/>
                <a:gd name="T61" fmla="*/ 2147483646 h 762"/>
                <a:gd name="T62" fmla="*/ 2147483646 w 5216"/>
                <a:gd name="T63" fmla="*/ 2147483646 h 762"/>
                <a:gd name="T64" fmla="*/ 2147483646 w 5216"/>
                <a:gd name="T65" fmla="*/ 2147483646 h 762"/>
                <a:gd name="T66" fmla="*/ 2147483646 w 5216"/>
                <a:gd name="T67" fmla="*/ 2147483646 h 762"/>
                <a:gd name="T68" fmla="*/ 2147483646 w 5216"/>
                <a:gd name="T69" fmla="*/ 2147483646 h 762"/>
                <a:gd name="T70" fmla="*/ 2147483646 w 5216"/>
                <a:gd name="T71" fmla="*/ 2147483646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eaLnBrk="0" hangingPunct="0">
                <a:defRPr/>
              </a:pPr>
              <a:endParaRPr lang="zh-TW" altLang="en-US"/>
            </a:p>
          </p:txBody>
        </p:sp>
        <p:sp>
          <p:nvSpPr>
            <p:cNvPr id="7" name="Freeform 22"/>
            <p:cNvSpPr>
              <a:spLocks/>
            </p:cNvSpPr>
            <p:nvPr/>
          </p:nvSpPr>
          <p:spPr bwMode="hidden">
            <a:xfrm>
              <a:off x="3319" y="4334834"/>
              <a:ext cx="8165105" cy="1101960"/>
            </a:xfrm>
            <a:custGeom>
              <a:avLst/>
              <a:gdLst>
                <a:gd name="T0" fmla="*/ 0 w 5144"/>
                <a:gd name="T1" fmla="*/ 2147483646 h 694"/>
                <a:gd name="T2" fmla="*/ 0 w 5144"/>
                <a:gd name="T3" fmla="*/ 2147483646 h 694"/>
                <a:gd name="T4" fmla="*/ 2147483646 w 5144"/>
                <a:gd name="T5" fmla="*/ 2147483646 h 694"/>
                <a:gd name="T6" fmla="*/ 2147483646 w 5144"/>
                <a:gd name="T7" fmla="*/ 2147483646 h 694"/>
                <a:gd name="T8" fmla="*/ 2147483646 w 5144"/>
                <a:gd name="T9" fmla="*/ 2147483646 h 694"/>
                <a:gd name="T10" fmla="*/ 2147483646 w 5144"/>
                <a:gd name="T11" fmla="*/ 2147483646 h 694"/>
                <a:gd name="T12" fmla="*/ 2147483646 w 5144"/>
                <a:gd name="T13" fmla="*/ 2147483646 h 694"/>
                <a:gd name="T14" fmla="*/ 2147483646 w 5144"/>
                <a:gd name="T15" fmla="*/ 2147483646 h 694"/>
                <a:gd name="T16" fmla="*/ 2147483646 w 5144"/>
                <a:gd name="T17" fmla="*/ 2147483646 h 694"/>
                <a:gd name="T18" fmla="*/ 2147483646 w 5144"/>
                <a:gd name="T19" fmla="*/ 2147483646 h 694"/>
                <a:gd name="T20" fmla="*/ 2147483646 w 5144"/>
                <a:gd name="T21" fmla="*/ 2147483646 h 694"/>
                <a:gd name="T22" fmla="*/ 2147483646 w 5144"/>
                <a:gd name="T23" fmla="*/ 2147483646 h 694"/>
                <a:gd name="T24" fmla="*/ 2147483646 w 5144"/>
                <a:gd name="T25" fmla="*/ 0 h 694"/>
                <a:gd name="T26" fmla="*/ 2147483646 w 5144"/>
                <a:gd name="T27" fmla="*/ 2147483646 h 694"/>
                <a:gd name="T28" fmla="*/ 2147483646 w 5144"/>
                <a:gd name="T29" fmla="*/ 2147483646 h 694"/>
                <a:gd name="T30" fmla="*/ 2147483646 w 5144"/>
                <a:gd name="T31" fmla="*/ 2147483646 h 694"/>
                <a:gd name="T32" fmla="*/ 2147483646 w 5144"/>
                <a:gd name="T33" fmla="*/ 2147483646 h 694"/>
                <a:gd name="T34" fmla="*/ 2147483646 w 5144"/>
                <a:gd name="T35" fmla="*/ 2147483646 h 694"/>
                <a:gd name="T36" fmla="*/ 2147483646 w 5144"/>
                <a:gd name="T37" fmla="*/ 2147483646 h 694"/>
                <a:gd name="T38" fmla="*/ 2147483646 w 5144"/>
                <a:gd name="T39" fmla="*/ 2147483646 h 694"/>
                <a:gd name="T40" fmla="*/ 2147483646 w 5144"/>
                <a:gd name="T41" fmla="*/ 2147483646 h 694"/>
                <a:gd name="T42" fmla="*/ 2147483646 w 5144"/>
                <a:gd name="T43" fmla="*/ 2147483646 h 694"/>
                <a:gd name="T44" fmla="*/ 2147483646 w 5144"/>
                <a:gd name="T45" fmla="*/ 2147483646 h 694"/>
                <a:gd name="T46" fmla="*/ 2147483646 w 5144"/>
                <a:gd name="T47" fmla="*/ 2147483646 h 694"/>
                <a:gd name="T48" fmla="*/ 2147483646 w 5144"/>
                <a:gd name="T49" fmla="*/ 2147483646 h 694"/>
                <a:gd name="T50" fmla="*/ 2147483646 w 5144"/>
                <a:gd name="T51" fmla="*/ 2147483646 h 694"/>
                <a:gd name="T52" fmla="*/ 2147483646 w 5144"/>
                <a:gd name="T53" fmla="*/ 2147483646 h 694"/>
                <a:gd name="T54" fmla="*/ 2147483646 w 5144"/>
                <a:gd name="T55" fmla="*/ 2147483646 h 694"/>
                <a:gd name="T56" fmla="*/ 2147483646 w 5144"/>
                <a:gd name="T57" fmla="*/ 2147483646 h 694"/>
                <a:gd name="T58" fmla="*/ 2147483646 w 5144"/>
                <a:gd name="T59" fmla="*/ 2147483646 h 694"/>
                <a:gd name="T60" fmla="*/ 2147483646 w 5144"/>
                <a:gd name="T61" fmla="*/ 214748364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eaLnBrk="0" hangingPunct="0">
                <a:defRPr/>
              </a:pPr>
              <a:endParaRPr lang="zh-TW" altLang="en-US"/>
            </a:p>
          </p:txBody>
        </p:sp>
        <p:sp>
          <p:nvSpPr>
            <p:cNvPr id="8" name="Freeform 26"/>
            <p:cNvSpPr>
              <a:spLocks/>
            </p:cNvSpPr>
            <p:nvPr/>
          </p:nvSpPr>
          <p:spPr bwMode="hidden">
            <a:xfrm>
              <a:off x="4156996" y="4316769"/>
              <a:ext cx="4939331" cy="925827"/>
            </a:xfrm>
            <a:custGeom>
              <a:avLst/>
              <a:gdLst>
                <a:gd name="T0" fmla="*/ 0 w 3112"/>
                <a:gd name="T1" fmla="*/ 2147483646 h 584"/>
                <a:gd name="T2" fmla="*/ 0 w 3112"/>
                <a:gd name="T3" fmla="*/ 2147483646 h 584"/>
                <a:gd name="T4" fmla="*/ 2147483646 w 3112"/>
                <a:gd name="T5" fmla="*/ 2147483646 h 584"/>
                <a:gd name="T6" fmla="*/ 2147483646 w 3112"/>
                <a:gd name="T7" fmla="*/ 2147483646 h 584"/>
                <a:gd name="T8" fmla="*/ 2147483646 w 3112"/>
                <a:gd name="T9" fmla="*/ 2147483646 h 584"/>
                <a:gd name="T10" fmla="*/ 2147483646 w 3112"/>
                <a:gd name="T11" fmla="*/ 2147483646 h 584"/>
                <a:gd name="T12" fmla="*/ 2147483646 w 3112"/>
                <a:gd name="T13" fmla="*/ 2147483646 h 584"/>
                <a:gd name="T14" fmla="*/ 2147483646 w 3112"/>
                <a:gd name="T15" fmla="*/ 2147483646 h 584"/>
                <a:gd name="T16" fmla="*/ 2147483646 w 3112"/>
                <a:gd name="T17" fmla="*/ 2147483646 h 584"/>
                <a:gd name="T18" fmla="*/ 2147483646 w 3112"/>
                <a:gd name="T19" fmla="*/ 2147483646 h 584"/>
                <a:gd name="T20" fmla="*/ 2147483646 w 3112"/>
                <a:gd name="T21" fmla="*/ 2147483646 h 584"/>
                <a:gd name="T22" fmla="*/ 2147483646 w 3112"/>
                <a:gd name="T23" fmla="*/ 2147483646 h 584"/>
                <a:gd name="T24" fmla="*/ 2147483646 w 3112"/>
                <a:gd name="T25" fmla="*/ 2147483646 h 584"/>
                <a:gd name="T26" fmla="*/ 2147483646 w 3112"/>
                <a:gd name="T27" fmla="*/ 2147483646 h 584"/>
                <a:gd name="T28" fmla="*/ 2147483646 w 3112"/>
                <a:gd name="T29" fmla="*/ 2147483646 h 584"/>
                <a:gd name="T30" fmla="*/ 2147483646 w 3112"/>
                <a:gd name="T31" fmla="*/ 2147483646 h 584"/>
                <a:gd name="T32" fmla="*/ 2147483646 w 3112"/>
                <a:gd name="T33" fmla="*/ 2147483646 h 584"/>
                <a:gd name="T34" fmla="*/ 2147483646 w 3112"/>
                <a:gd name="T35" fmla="*/ 2147483646 h 584"/>
                <a:gd name="T36" fmla="*/ 2147483646 w 3112"/>
                <a:gd name="T37" fmla="*/ 2147483646 h 584"/>
                <a:gd name="T38" fmla="*/ 2147483646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eaLnBrk="0" hangingPunct="0">
                <a:defRPr/>
              </a:pPr>
              <a:endParaRPr lang="zh-TW" altLang="en-US"/>
            </a:p>
          </p:txBody>
        </p:sp>
        <p:sp useBgFill="1">
          <p:nvSpPr>
            <p:cNvPr id="9" name="Freeform 10"/>
            <p:cNvSpPr>
              <a:spLocks/>
            </p:cNvSpPr>
            <p:nvPr/>
          </p:nvSpPr>
          <p:spPr bwMode="hidden">
            <a:xfrm>
              <a:off x="-3905251" y="4294188"/>
              <a:ext cx="13027839" cy="1892300"/>
            </a:xfrm>
            <a:custGeom>
              <a:avLst/>
              <a:gdLst>
                <a:gd name="T0" fmla="*/ 2147483646 w 8196"/>
                <a:gd name="T1" fmla="*/ 2147483646 h 1192"/>
                <a:gd name="T2" fmla="*/ 2147483646 w 8196"/>
                <a:gd name="T3" fmla="*/ 2147483646 h 1192"/>
                <a:gd name="T4" fmla="*/ 2147483646 w 8196"/>
                <a:gd name="T5" fmla="*/ 2147483646 h 1192"/>
                <a:gd name="T6" fmla="*/ 2147483646 w 8196"/>
                <a:gd name="T7" fmla="*/ 2147483646 h 1192"/>
                <a:gd name="T8" fmla="*/ 2147483646 w 8196"/>
                <a:gd name="T9" fmla="*/ 2147483646 h 1192"/>
                <a:gd name="T10" fmla="*/ 2147483646 w 8196"/>
                <a:gd name="T11" fmla="*/ 2147483646 h 1192"/>
                <a:gd name="T12" fmla="*/ 2147483646 w 8196"/>
                <a:gd name="T13" fmla="*/ 2147483646 h 1192"/>
                <a:gd name="T14" fmla="*/ 2147483646 w 8196"/>
                <a:gd name="T15" fmla="*/ 2147483646 h 1192"/>
                <a:gd name="T16" fmla="*/ 2147483646 w 8196"/>
                <a:gd name="T17" fmla="*/ 2147483646 h 1192"/>
                <a:gd name="T18" fmla="*/ 2147483646 w 8196"/>
                <a:gd name="T19" fmla="*/ 2147483646 h 1192"/>
                <a:gd name="T20" fmla="*/ 2147483646 w 8196"/>
                <a:gd name="T21" fmla="*/ 2147483646 h 1192"/>
                <a:gd name="T22" fmla="*/ 2147483646 w 8196"/>
                <a:gd name="T23" fmla="*/ 2147483646 h 1192"/>
                <a:gd name="T24" fmla="*/ 2147483646 w 8196"/>
                <a:gd name="T25" fmla="*/ 2147483646 h 1192"/>
                <a:gd name="T26" fmla="*/ 2147483646 w 8196"/>
                <a:gd name="T27" fmla="*/ 2147483646 h 1192"/>
                <a:gd name="T28" fmla="*/ 2147483646 w 8196"/>
                <a:gd name="T29" fmla="*/ 2147483646 h 1192"/>
                <a:gd name="T30" fmla="*/ 2147483646 w 8196"/>
                <a:gd name="T31" fmla="*/ 2147483646 h 1192"/>
                <a:gd name="T32" fmla="*/ 2147483646 w 8196"/>
                <a:gd name="T33" fmla="*/ 2147483646 h 1192"/>
                <a:gd name="T34" fmla="*/ 2147483646 w 8196"/>
                <a:gd name="T35" fmla="*/ 2147483646 h 1192"/>
                <a:gd name="T36" fmla="*/ 2147483646 w 8196"/>
                <a:gd name="T37" fmla="*/ 2147483646 h 1192"/>
                <a:gd name="T38" fmla="*/ 2147483646 w 8196"/>
                <a:gd name="T39" fmla="*/ 2147483646 h 1192"/>
                <a:gd name="T40" fmla="*/ 2147483646 w 8196"/>
                <a:gd name="T41" fmla="*/ 2147483646 h 1192"/>
                <a:gd name="T42" fmla="*/ 2147483646 w 8196"/>
                <a:gd name="T43" fmla="*/ 2147483646 h 1192"/>
                <a:gd name="T44" fmla="*/ 2147483646 w 8196"/>
                <a:gd name="T45" fmla="*/ 0 h 1192"/>
                <a:gd name="T46" fmla="*/ 2147483646 w 8196"/>
                <a:gd name="T47" fmla="*/ 2147483646 h 1192"/>
                <a:gd name="T48" fmla="*/ 2147483646 w 8196"/>
                <a:gd name="T49" fmla="*/ 2147483646 h 1192"/>
                <a:gd name="T50" fmla="*/ 2147483646 w 8196"/>
                <a:gd name="T51" fmla="*/ 2147483646 h 1192"/>
                <a:gd name="T52" fmla="*/ 2147483646 w 8196"/>
                <a:gd name="T53" fmla="*/ 2147483646 h 1192"/>
                <a:gd name="T54" fmla="*/ 2147483646 w 8196"/>
                <a:gd name="T55" fmla="*/ 2147483646 h 1192"/>
                <a:gd name="T56" fmla="*/ 2147483646 w 8196"/>
                <a:gd name="T57" fmla="*/ 2147483646 h 1192"/>
                <a:gd name="T58" fmla="*/ 2147483646 w 8196"/>
                <a:gd name="T59" fmla="*/ 2147483646 h 1192"/>
                <a:gd name="T60" fmla="*/ 2147483646 w 8196"/>
                <a:gd name="T61" fmla="*/ 2147483646 h 1192"/>
                <a:gd name="T62" fmla="*/ 0 w 8196"/>
                <a:gd name="T63" fmla="*/ 2147483646 h 1192"/>
                <a:gd name="T64" fmla="*/ 2147483646 w 8196"/>
                <a:gd name="T65" fmla="*/ 2147483646 h 1192"/>
                <a:gd name="T66" fmla="*/ 2147483646 w 8196"/>
                <a:gd name="T67" fmla="*/ 2147483646 h 1192"/>
                <a:gd name="T68" fmla="*/ 2147483646 w 8196"/>
                <a:gd name="T69" fmla="*/ 2147483646 h 1192"/>
                <a:gd name="T70" fmla="*/ 2147483646 w 8196"/>
                <a:gd name="T71" fmla="*/ 214748364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eaLnBrk="0" hangingPunct="0">
                <a:defRPr/>
              </a:pPr>
              <a:endParaRPr lang="zh-TW" altLang="en-US"/>
            </a:p>
          </p:txBody>
        </p:sp>
      </p:grpSp>
      <p:sp>
        <p:nvSpPr>
          <p:cNvPr id="15" name="Title 1"/>
          <p:cNvSpPr>
            <a:spLocks noGrp="1"/>
          </p:cNvSpPr>
          <p:nvPr>
            <p:ph type="title"/>
          </p:nvPr>
        </p:nvSpPr>
        <p:spPr>
          <a:xfrm>
            <a:off x="495300" y="338328"/>
            <a:ext cx="8915400" cy="1252728"/>
          </a:xfrm>
        </p:spPr>
        <p:txBody>
          <a:bodyPr/>
          <a:lstStyle>
            <a:lvl1pPr>
              <a:defRPr/>
            </a:lvl1pPr>
          </a:lstStyle>
          <a:p>
            <a:r>
              <a:rPr lang="zh-TW" altLang="en-US" dirty="0"/>
              <a:t>按一下以編輯母片標題樣式</a:t>
            </a:r>
            <a:endParaRPr lang="en-US" dirty="0"/>
          </a:p>
        </p:txBody>
      </p:sp>
      <p:sp>
        <p:nvSpPr>
          <p:cNvPr id="10" name="投影片編號版面配置區 1"/>
          <p:cNvSpPr>
            <a:spLocks noGrp="1"/>
          </p:cNvSpPr>
          <p:nvPr>
            <p:ph type="sldNum" sz="quarter" idx="10"/>
          </p:nvPr>
        </p:nvSpPr>
        <p:spPr/>
        <p:txBody>
          <a:bodyPr/>
          <a:lstStyle>
            <a:lvl1pPr>
              <a:defRPr/>
            </a:lvl1pPr>
          </a:lstStyle>
          <a:p>
            <a:pPr>
              <a:defRPr/>
            </a:pPr>
            <a:fld id="{6EAEDE4E-F6EF-4366-A6E8-2729A387E5BC}" type="slidenum">
              <a:rPr lang="zh-TW" altLang="en-US"/>
              <a:pPr>
                <a:defRPr/>
              </a:pPr>
              <a:t>‹#›</a:t>
            </a:fld>
            <a:endParaRPr lang="zh-TW" alt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4" name="Slide Number Placeholder 5"/>
          <p:cNvSpPr txBox="1">
            <a:spLocks/>
          </p:cNvSpPr>
          <p:nvPr userDrawn="1"/>
        </p:nvSpPr>
        <p:spPr>
          <a:xfrm>
            <a:off x="9347200" y="6278563"/>
            <a:ext cx="415925" cy="365125"/>
          </a:xfrm>
          <a:prstGeom prst="rect">
            <a:avLst/>
          </a:prstGeom>
        </p:spPr>
        <p:txBody>
          <a:bodyPr anchor="ctr"/>
          <a:lstStyle/>
          <a:p>
            <a:pPr algn="ctr">
              <a:defRPr/>
            </a:pPr>
            <a:fld id="{48A5524A-805E-4F74-A27B-6012BC206069}" type="slidenum">
              <a:rPr kumimoji="0" lang="en-US" altLang="zh-TW" sz="1000">
                <a:solidFill>
                  <a:schemeClr val="tx2"/>
                </a:solidFill>
                <a:latin typeface="Calibri" pitchFamily="34" charset="0"/>
              </a:rPr>
              <a:pPr algn="ctr">
                <a:defRPr/>
              </a:pPr>
              <a:t>‹#›</a:t>
            </a:fld>
            <a:endParaRPr kumimoji="0" lang="en-US" altLang="zh-TW" sz="1000">
              <a:solidFill>
                <a:schemeClr val="tx2"/>
              </a:solidFill>
              <a:latin typeface="Calibri" pitchFamily="34" charset="0"/>
            </a:endParaRPr>
          </a:p>
        </p:txBody>
      </p:sp>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3"/>
          <p:cNvSpPr>
            <a:spLocks noGrp="1"/>
          </p:cNvSpPr>
          <p:nvPr>
            <p:ph type="dt" sz="half" idx="10"/>
          </p:nvPr>
        </p:nvSpPr>
        <p:spPr/>
        <p:txBody>
          <a:bodyPr/>
          <a:lstStyle>
            <a:lvl1pPr>
              <a:defRPr/>
            </a:lvl1pPr>
          </a:lstStyle>
          <a:p>
            <a:pPr>
              <a:defRPr/>
            </a:pPr>
            <a:fld id="{359B0784-9E58-44DD-9350-19D712A05962}" type="datetime1">
              <a:rPr lang="en-US"/>
              <a:pPr>
                <a:defRPr/>
              </a:pPr>
              <a:t>8/6/2020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6F0D5B4-E804-43DA-B080-B02B22397073}" type="slidenum">
              <a:rPr lang="en-US" altLang="zh-TW"/>
              <a:pPr>
                <a:defRPr/>
              </a:pPr>
              <a:t>‹#›</a:t>
            </a:fld>
            <a:endParaRPr lang="en-US" altLang="zh-TW"/>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60399" y="2700869"/>
            <a:ext cx="6876691" cy="1826581"/>
          </a:xfrm>
        </p:spPr>
        <p:txBody>
          <a:bodyPr anchor="b"/>
          <a:lstStyle>
            <a:lvl1pPr algn="l">
              <a:defRPr sz="40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660399" y="4527448"/>
            <a:ext cx="6876691"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lvl1pPr>
              <a:defRPr/>
            </a:lvl1pPr>
          </a:lstStyle>
          <a:p>
            <a:pPr>
              <a:defRPr/>
            </a:pPr>
            <a:fld id="{1256823A-77B3-4ECA-B3D6-E6489CAB7917}" type="datetime1">
              <a:rPr lang="en-US"/>
              <a:pPr>
                <a:defRPr/>
              </a:pPr>
              <a:t>8/6/2020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B3F9F49-5759-4BBE-A7F5-B1D916007EB1}" type="slidenum">
              <a:rPr lang="en-US" altLang="zh-TW"/>
              <a:pPr>
                <a:defRPr/>
              </a:pPr>
              <a:t>‹#›</a:t>
            </a:fld>
            <a:endParaRPr lang="en-US" altLang="zh-TW"/>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1320800"/>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660401" y="2160589"/>
            <a:ext cx="3345451"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4191637" y="2160590"/>
            <a:ext cx="3345453"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lvl1pPr>
              <a:defRPr/>
            </a:lvl1pPr>
          </a:lstStyle>
          <a:p>
            <a:pPr>
              <a:defRPr/>
            </a:pPr>
            <a:fld id="{F51FAF75-10F1-4AAC-B614-0D0F89CD5B3F}" type="datetime1">
              <a:rPr lang="en-US"/>
              <a:pPr>
                <a:defRPr/>
              </a:pPr>
              <a:t>8/6/2020</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42AF72ED-AD21-4E9B-9F6A-6DBBB93132EE}" type="slidenum">
              <a:rPr lang="en-US" altLang="zh-TW"/>
              <a:pPr>
                <a:defRPr/>
              </a:pPr>
              <a:t>‹#›</a:t>
            </a:fld>
            <a:endParaRPr lang="en-US" altLang="zh-TW"/>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7" name="Date Placeholder 3"/>
          <p:cNvSpPr txBox="1">
            <a:spLocks/>
          </p:cNvSpPr>
          <p:nvPr userDrawn="1"/>
        </p:nvSpPr>
        <p:spPr>
          <a:xfrm>
            <a:off x="9274175" y="6249988"/>
            <a:ext cx="422275" cy="365125"/>
          </a:xfrm>
          <a:prstGeom prst="rect">
            <a:avLst/>
          </a:prstGeom>
        </p:spPr>
        <p:txBody>
          <a:bodyPr anchor="ctr"/>
          <a:lstStyle/>
          <a:p>
            <a:pPr algn="r">
              <a:defRPr/>
            </a:pPr>
            <a:fld id="{A5CE33CD-F9E1-449F-A04B-3E04091DEA30}" type="slidenum">
              <a:rPr kumimoji="0" lang="zh-TW" altLang="en-US" sz="1000">
                <a:solidFill>
                  <a:schemeClr val="tx2"/>
                </a:solidFill>
                <a:latin typeface="Calibri" pitchFamily="34" charset="0"/>
              </a:rPr>
              <a:pPr algn="r">
                <a:defRPr/>
              </a:pPr>
              <a:t>‹#›</a:t>
            </a:fld>
            <a:endParaRPr kumimoji="0" lang="zh-TW" altLang="en-US" sz="1000">
              <a:solidFill>
                <a:schemeClr val="tx2"/>
              </a:solidFill>
              <a:latin typeface="Calibri" pitchFamily="34" charset="0"/>
            </a:endParaRPr>
          </a:p>
          <a:p>
            <a:pPr algn="r">
              <a:defRPr/>
            </a:pPr>
            <a:endParaRPr kumimoji="0" lang="zh-TW" altLang="en-US" sz="1000">
              <a:solidFill>
                <a:schemeClr val="tx2"/>
              </a:solidFill>
              <a:latin typeface="Calibri" pitchFamily="34" charset="0"/>
            </a:endParaRPr>
          </a:p>
        </p:txBody>
      </p:sp>
      <p:sp>
        <p:nvSpPr>
          <p:cNvPr id="2" name="Title 1"/>
          <p:cNvSpPr>
            <a:spLocks noGrp="1"/>
          </p:cNvSpPr>
          <p:nvPr>
            <p:ph type="title"/>
          </p:nvPr>
        </p:nvSpPr>
        <p:spPr>
          <a:xfrm>
            <a:off x="660400" y="609600"/>
            <a:ext cx="6876689" cy="1320800"/>
          </a:xfrm>
        </p:spPr>
        <p:txBody>
          <a:bodyPr/>
          <a:lstStyle>
            <a:lvl1pPr>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660399"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660399" y="2737247"/>
            <a:ext cx="3348228" cy="3304117"/>
          </a:xfrm>
        </p:spPr>
        <p:txBody>
          <a:bodyP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4188860"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4188860" y="2737247"/>
            <a:ext cx="3348228" cy="3304117"/>
          </a:xfrm>
        </p:spPr>
        <p:txBody>
          <a:bodyP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8" name="Date Placeholder 6"/>
          <p:cNvSpPr>
            <a:spLocks noGrp="1"/>
          </p:cNvSpPr>
          <p:nvPr>
            <p:ph type="dt" sz="half" idx="10"/>
          </p:nvPr>
        </p:nvSpPr>
        <p:spPr/>
        <p:txBody>
          <a:bodyPr/>
          <a:lstStyle>
            <a:lvl1pPr>
              <a:defRPr/>
            </a:lvl1pPr>
          </a:lstStyle>
          <a:p>
            <a:pPr>
              <a:defRPr/>
            </a:pPr>
            <a:fld id="{E3C32005-2C66-44F3-AA0A-2DD5E67CB203}" type="datetime1">
              <a:rPr lang="en-US"/>
              <a:pPr>
                <a:defRPr/>
              </a:pPr>
              <a:t>8/6/2020</a:t>
            </a:fld>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E52E1802-E2C6-4D9D-A59C-FF8ED7027CE2}" type="slidenum">
              <a:rPr lang="en-US" altLang="zh-TW"/>
              <a:pPr>
                <a:defRPr/>
              </a:pPr>
              <a:t>‹#›</a:t>
            </a:fld>
            <a:endParaRPr lang="en-US" altLang="zh-TW"/>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3" name="Date Placeholder 3"/>
          <p:cNvSpPr txBox="1">
            <a:spLocks/>
          </p:cNvSpPr>
          <p:nvPr userDrawn="1"/>
        </p:nvSpPr>
        <p:spPr>
          <a:xfrm>
            <a:off x="9274175" y="6249988"/>
            <a:ext cx="422275" cy="365125"/>
          </a:xfrm>
          <a:prstGeom prst="rect">
            <a:avLst/>
          </a:prstGeom>
        </p:spPr>
        <p:txBody>
          <a:bodyPr anchor="ctr"/>
          <a:lstStyle/>
          <a:p>
            <a:pPr algn="r">
              <a:defRPr/>
            </a:pPr>
            <a:fld id="{A6C4F86E-C97B-4DCB-A42A-9AA5273EBECD}" type="slidenum">
              <a:rPr kumimoji="0" lang="zh-TW" altLang="en-US" sz="1000">
                <a:solidFill>
                  <a:schemeClr val="tx2"/>
                </a:solidFill>
                <a:latin typeface="Calibri" pitchFamily="34" charset="0"/>
              </a:rPr>
              <a:pPr algn="r">
                <a:defRPr/>
              </a:pPr>
              <a:t>‹#›</a:t>
            </a:fld>
            <a:endParaRPr kumimoji="0" lang="zh-TW" altLang="en-US" sz="1000">
              <a:solidFill>
                <a:schemeClr val="tx2"/>
              </a:solidFill>
              <a:latin typeface="Calibri" pitchFamily="34" charset="0"/>
            </a:endParaRPr>
          </a:p>
          <a:p>
            <a:pPr algn="r">
              <a:defRPr/>
            </a:pPr>
            <a:endParaRPr kumimoji="0" lang="zh-TW" altLang="en-US" sz="1000">
              <a:solidFill>
                <a:schemeClr val="tx2"/>
              </a:solidFill>
              <a:latin typeface="Calibri" pitchFamily="34" charset="0"/>
            </a:endParaRPr>
          </a:p>
        </p:txBody>
      </p:sp>
      <p:sp>
        <p:nvSpPr>
          <p:cNvPr id="2" name="Title 1"/>
          <p:cNvSpPr>
            <a:spLocks noGrp="1"/>
          </p:cNvSpPr>
          <p:nvPr>
            <p:ph type="title"/>
          </p:nvPr>
        </p:nvSpPr>
        <p:spPr>
          <a:xfrm>
            <a:off x="660399" y="609600"/>
            <a:ext cx="6876690" cy="1320800"/>
          </a:xfrm>
        </p:spPr>
        <p:txBody>
          <a:bodyPr/>
          <a:lstStyle/>
          <a:p>
            <a:r>
              <a:rPr lang="zh-TW" altLang="en-US"/>
              <a:t>按一下以編輯母片標題樣式</a:t>
            </a:r>
            <a:endParaRPr lang="en-US" dirty="0"/>
          </a:p>
        </p:txBody>
      </p:sp>
      <p:sp>
        <p:nvSpPr>
          <p:cNvPr id="4" name="Date Placeholder 2"/>
          <p:cNvSpPr>
            <a:spLocks noGrp="1"/>
          </p:cNvSpPr>
          <p:nvPr>
            <p:ph type="dt" sz="half" idx="10"/>
          </p:nvPr>
        </p:nvSpPr>
        <p:spPr/>
        <p:txBody>
          <a:bodyPr/>
          <a:lstStyle>
            <a:lvl1pPr>
              <a:defRPr/>
            </a:lvl1pPr>
          </a:lstStyle>
          <a:p>
            <a:pPr>
              <a:defRPr/>
            </a:pPr>
            <a:fld id="{3A1F2AC7-22FB-499F-9DB3-D5B0ACFCF343}" type="datetime1">
              <a:rPr lang="en-US"/>
              <a:pPr>
                <a:defRPr/>
              </a:pPr>
              <a:t>8/6/2020</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137904C1-7E50-459F-83B6-F5A7DD562258}" type="slidenum">
              <a:rPr lang="en-US" altLang="zh-TW"/>
              <a:pPr>
                <a:defRPr/>
              </a:pPr>
              <a:t>‹#›</a:t>
            </a:fld>
            <a:endParaRPr lang="en-US" altLang="zh-TW"/>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F62FA5B-53D4-4224-8B22-783899D5D22F}" type="datetime1">
              <a:rPr lang="en-US"/>
              <a:pPr>
                <a:defRPr/>
              </a:pPr>
              <a:t>8/6/2020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C8580C5-3D32-4651-BAF3-7A2192EDD3ED}" type="slidenum">
              <a:rPr lang="zh-TW" altLang="en-US"/>
              <a:pPr>
                <a:defRPr/>
              </a:pPr>
              <a:t>‹#›</a:t>
            </a:fld>
            <a:endParaRPr lang="zh-TW" alt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5" name="Date Placeholder 3"/>
          <p:cNvSpPr txBox="1">
            <a:spLocks/>
          </p:cNvSpPr>
          <p:nvPr userDrawn="1"/>
        </p:nvSpPr>
        <p:spPr>
          <a:xfrm>
            <a:off x="9274175" y="6249988"/>
            <a:ext cx="422275" cy="365125"/>
          </a:xfrm>
          <a:prstGeom prst="rect">
            <a:avLst/>
          </a:prstGeom>
        </p:spPr>
        <p:txBody>
          <a:bodyPr anchor="ctr"/>
          <a:lstStyle/>
          <a:p>
            <a:pPr algn="r">
              <a:defRPr/>
            </a:pPr>
            <a:fld id="{97D7216C-6B32-473B-BB49-02D33E99425C}" type="slidenum">
              <a:rPr kumimoji="0" lang="zh-TW" altLang="en-US" sz="1000">
                <a:solidFill>
                  <a:schemeClr val="tx2"/>
                </a:solidFill>
                <a:latin typeface="Calibri" pitchFamily="34" charset="0"/>
              </a:rPr>
              <a:pPr algn="r">
                <a:defRPr/>
              </a:pPr>
              <a:t>‹#›</a:t>
            </a:fld>
            <a:endParaRPr kumimoji="0" lang="zh-TW" altLang="en-US" sz="1000">
              <a:solidFill>
                <a:schemeClr val="tx2"/>
              </a:solidFill>
              <a:latin typeface="Calibri" pitchFamily="34" charset="0"/>
            </a:endParaRPr>
          </a:p>
          <a:p>
            <a:pPr algn="r">
              <a:defRPr/>
            </a:pPr>
            <a:endParaRPr kumimoji="0" lang="zh-TW" altLang="en-US" sz="1000">
              <a:solidFill>
                <a:schemeClr val="tx2"/>
              </a:solidFill>
              <a:latin typeface="Calibri" pitchFamily="34" charset="0"/>
            </a:endParaRPr>
          </a:p>
        </p:txBody>
      </p:sp>
      <p:sp>
        <p:nvSpPr>
          <p:cNvPr id="2" name="Title 1"/>
          <p:cNvSpPr>
            <a:spLocks noGrp="1"/>
          </p:cNvSpPr>
          <p:nvPr>
            <p:ph type="title"/>
          </p:nvPr>
        </p:nvSpPr>
        <p:spPr>
          <a:xfrm>
            <a:off x="660399" y="1498604"/>
            <a:ext cx="3022697" cy="1278466"/>
          </a:xfrm>
        </p:spPr>
        <p:txBody>
          <a:bodyPr anchor="b">
            <a:normAutofit/>
          </a:bodyPr>
          <a:lstStyle>
            <a:lvl1pPr>
              <a:defRPr sz="2000"/>
            </a:lvl1pPr>
          </a:lstStyle>
          <a:p>
            <a:r>
              <a:rPr lang="zh-TW" altLang="en-US"/>
              <a:t>按一下以編輯母片標題樣式</a:t>
            </a:r>
            <a:endParaRPr lang="en-US" dirty="0"/>
          </a:p>
        </p:txBody>
      </p:sp>
      <p:sp>
        <p:nvSpPr>
          <p:cNvPr id="3" name="Content Placeholder 2"/>
          <p:cNvSpPr>
            <a:spLocks noGrp="1"/>
          </p:cNvSpPr>
          <p:nvPr>
            <p:ph idx="1"/>
          </p:nvPr>
        </p:nvSpPr>
        <p:spPr>
          <a:xfrm>
            <a:off x="3868882" y="514926"/>
            <a:ext cx="3668207" cy="5526437"/>
          </a:xfrm>
        </p:spPr>
        <p:txBody>
          <a:bodyP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660399" y="2777069"/>
            <a:ext cx="3022697"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TW" altLang="en-US"/>
              <a:t>按一下以編輯母片文字樣式</a:t>
            </a:r>
          </a:p>
        </p:txBody>
      </p:sp>
      <p:sp>
        <p:nvSpPr>
          <p:cNvPr id="6" name="Date Placeholder 4"/>
          <p:cNvSpPr>
            <a:spLocks noGrp="1"/>
          </p:cNvSpPr>
          <p:nvPr>
            <p:ph type="dt" sz="half" idx="10"/>
          </p:nvPr>
        </p:nvSpPr>
        <p:spPr/>
        <p:txBody>
          <a:bodyPr/>
          <a:lstStyle>
            <a:lvl1pPr>
              <a:defRPr/>
            </a:lvl1pPr>
          </a:lstStyle>
          <a:p>
            <a:pPr>
              <a:defRPr/>
            </a:pPr>
            <a:fld id="{228F8145-3A2D-4DC3-BD64-DACC1ED5170E}" type="datetime1">
              <a:rPr lang="en-US"/>
              <a:pPr>
                <a:defRPr/>
              </a:pPr>
              <a:t>8/6/2020</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BB02BF74-8B1D-427E-B012-3833C769175D}" type="slidenum">
              <a:rPr lang="en-US" altLang="zh-TW"/>
              <a:pPr>
                <a:defRPr/>
              </a:pPr>
              <a:t>‹#›</a:t>
            </a:fld>
            <a:endParaRPr lang="en-US" altLang="zh-TW"/>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grpSp>
        <p:nvGrpSpPr>
          <p:cNvPr id="5" name="Group 8"/>
          <p:cNvGrpSpPr>
            <a:grpSpLocks noChangeAspect="1"/>
          </p:cNvGrpSpPr>
          <p:nvPr userDrawn="1"/>
        </p:nvGrpSpPr>
        <p:grpSpPr bwMode="auto">
          <a:xfrm>
            <a:off x="228600" y="5354638"/>
            <a:ext cx="9450388" cy="1330325"/>
            <a:chOff x="-3905250" y="4294188"/>
            <a:chExt cx="13011150" cy="1892300"/>
          </a:xfrm>
        </p:grpSpPr>
        <p:sp>
          <p:nvSpPr>
            <p:cNvPr id="6" name="Freeform 14"/>
            <p:cNvSpPr>
              <a:spLocks/>
            </p:cNvSpPr>
            <p:nvPr/>
          </p:nvSpPr>
          <p:spPr bwMode="hidden">
            <a:xfrm>
              <a:off x="4811105" y="4499676"/>
              <a:ext cx="4294795" cy="1016152"/>
            </a:xfrm>
            <a:custGeom>
              <a:avLst/>
              <a:gdLst>
                <a:gd name="T0" fmla="*/ 2147483646 w 2706"/>
                <a:gd name="T1" fmla="*/ 0 h 640"/>
                <a:gd name="T2" fmla="*/ 2147483646 w 2706"/>
                <a:gd name="T3" fmla="*/ 0 h 640"/>
                <a:gd name="T4" fmla="*/ 2147483646 w 2706"/>
                <a:gd name="T5" fmla="*/ 2147483646 h 640"/>
                <a:gd name="T6" fmla="*/ 2147483646 w 2706"/>
                <a:gd name="T7" fmla="*/ 2147483646 h 640"/>
                <a:gd name="T8" fmla="*/ 2147483646 w 2706"/>
                <a:gd name="T9" fmla="*/ 2147483646 h 640"/>
                <a:gd name="T10" fmla="*/ 2147483646 w 2706"/>
                <a:gd name="T11" fmla="*/ 2147483646 h 640"/>
                <a:gd name="T12" fmla="*/ 2147483646 w 2706"/>
                <a:gd name="T13" fmla="*/ 2147483646 h 640"/>
                <a:gd name="T14" fmla="*/ 2147483646 w 2706"/>
                <a:gd name="T15" fmla="*/ 2147483646 h 640"/>
                <a:gd name="T16" fmla="*/ 2147483646 w 2706"/>
                <a:gd name="T17" fmla="*/ 2147483646 h 640"/>
                <a:gd name="T18" fmla="*/ 2147483646 w 2706"/>
                <a:gd name="T19" fmla="*/ 2147483646 h 640"/>
                <a:gd name="T20" fmla="*/ 2147483646 w 2706"/>
                <a:gd name="T21" fmla="*/ 2147483646 h 640"/>
                <a:gd name="T22" fmla="*/ 2147483646 w 2706"/>
                <a:gd name="T23" fmla="*/ 2147483646 h 640"/>
                <a:gd name="T24" fmla="*/ 2147483646 w 2706"/>
                <a:gd name="T25" fmla="*/ 2147483646 h 640"/>
                <a:gd name="T26" fmla="*/ 2147483646 w 2706"/>
                <a:gd name="T27" fmla="*/ 2147483646 h 640"/>
                <a:gd name="T28" fmla="*/ 2147483646 w 2706"/>
                <a:gd name="T29" fmla="*/ 2147483646 h 640"/>
                <a:gd name="T30" fmla="*/ 2147483646 w 2706"/>
                <a:gd name="T31" fmla="*/ 2147483646 h 640"/>
                <a:gd name="T32" fmla="*/ 2147483646 w 2706"/>
                <a:gd name="T33" fmla="*/ 2147483646 h 640"/>
                <a:gd name="T34" fmla="*/ 2147483646 w 2706"/>
                <a:gd name="T35" fmla="*/ 2147483646 h 640"/>
                <a:gd name="T36" fmla="*/ 0 w 2706"/>
                <a:gd name="T37" fmla="*/ 2147483646 h 640"/>
                <a:gd name="T38" fmla="*/ 0 w 2706"/>
                <a:gd name="T39" fmla="*/ 2147483646 h 640"/>
                <a:gd name="T40" fmla="*/ 2147483646 w 2706"/>
                <a:gd name="T41" fmla="*/ 2147483646 h 640"/>
                <a:gd name="T42" fmla="*/ 2147483646 w 2706"/>
                <a:gd name="T43" fmla="*/ 2147483646 h 640"/>
                <a:gd name="T44" fmla="*/ 2147483646 w 2706"/>
                <a:gd name="T45" fmla="*/ 2147483646 h 640"/>
                <a:gd name="T46" fmla="*/ 2147483646 w 2706"/>
                <a:gd name="T47" fmla="*/ 2147483646 h 640"/>
                <a:gd name="T48" fmla="*/ 2147483646 w 2706"/>
                <a:gd name="T49" fmla="*/ 2147483646 h 640"/>
                <a:gd name="T50" fmla="*/ 2147483646 w 2706"/>
                <a:gd name="T51" fmla="*/ 2147483646 h 640"/>
                <a:gd name="T52" fmla="*/ 2147483646 w 2706"/>
                <a:gd name="T53" fmla="*/ 2147483646 h 640"/>
                <a:gd name="T54" fmla="*/ 2147483646 w 2706"/>
                <a:gd name="T55" fmla="*/ 2147483646 h 640"/>
                <a:gd name="T56" fmla="*/ 2147483646 w 2706"/>
                <a:gd name="T57" fmla="*/ 2147483646 h 640"/>
                <a:gd name="T58" fmla="*/ 2147483646 w 2706"/>
                <a:gd name="T59" fmla="*/ 2147483646 h 640"/>
                <a:gd name="T60" fmla="*/ 2147483646 w 2706"/>
                <a:gd name="T61" fmla="*/ 2147483646 h 640"/>
                <a:gd name="T62" fmla="*/ 2147483646 w 2706"/>
                <a:gd name="T63" fmla="*/ 2147483646 h 640"/>
                <a:gd name="T64" fmla="*/ 2147483646 w 2706"/>
                <a:gd name="T65" fmla="*/ 2147483646 h 640"/>
                <a:gd name="T66" fmla="*/ 2147483646 w 2706"/>
                <a:gd name="T67" fmla="*/ 2147483646 h 640"/>
                <a:gd name="T68" fmla="*/ 2147483646 w 2706"/>
                <a:gd name="T69" fmla="*/ 2147483646 h 640"/>
                <a:gd name="T70" fmla="*/ 2147483646 w 2706"/>
                <a:gd name="T71" fmla="*/ 2147483646 h 640"/>
                <a:gd name="T72" fmla="*/ 2147483646 w 2706"/>
                <a:gd name="T73" fmla="*/ 2147483646 h 640"/>
                <a:gd name="T74" fmla="*/ 2147483646 w 2706"/>
                <a:gd name="T75" fmla="*/ 2147483646 h 640"/>
                <a:gd name="T76" fmla="*/ 2147483646 w 2706"/>
                <a:gd name="T77" fmla="*/ 2147483646 h 640"/>
                <a:gd name="T78" fmla="*/ 2147483646 w 2706"/>
                <a:gd name="T79" fmla="*/ 2147483646 h 640"/>
                <a:gd name="T80" fmla="*/ 2147483646 w 2706"/>
                <a:gd name="T81" fmla="*/ 2147483646 h 640"/>
                <a:gd name="T82" fmla="*/ 2147483646 w 2706"/>
                <a:gd name="T83" fmla="*/ 2147483646 h 640"/>
                <a:gd name="T84" fmla="*/ 2147483646 w 2706"/>
                <a:gd name="T85" fmla="*/ 2147483646 h 640"/>
                <a:gd name="T86" fmla="*/ 2147483646 w 2706"/>
                <a:gd name="T87" fmla="*/ 2147483646 h 640"/>
                <a:gd name="T88" fmla="*/ 2147483646 w 2706"/>
                <a:gd name="T89" fmla="*/ 2147483646 h 640"/>
                <a:gd name="T90" fmla="*/ 2147483646 w 2706"/>
                <a:gd name="T91" fmla="*/ 2147483646 h 640"/>
                <a:gd name="T92" fmla="*/ 2147483646 w 2706"/>
                <a:gd name="T93" fmla="*/ 2147483646 h 640"/>
                <a:gd name="T94" fmla="*/ 2147483646 w 2706"/>
                <a:gd name="T95" fmla="*/ 2147483646 h 640"/>
                <a:gd name="T96" fmla="*/ 2147483646 w 2706"/>
                <a:gd name="T97" fmla="*/ 2147483646 h 640"/>
                <a:gd name="T98" fmla="*/ 2147483646 w 2706"/>
                <a:gd name="T99" fmla="*/ 2147483646 h 640"/>
                <a:gd name="T100" fmla="*/ 2147483646 w 2706"/>
                <a:gd name="T101" fmla="*/ 2147483646 h 640"/>
                <a:gd name="T102" fmla="*/ 2147483646 w 2706"/>
                <a:gd name="T103" fmla="*/ 2147483646 h 640"/>
                <a:gd name="T104" fmla="*/ 2147483646 w 2706"/>
                <a:gd name="T105" fmla="*/ 2147483646 h 640"/>
                <a:gd name="T106" fmla="*/ 2147483646 w 2706"/>
                <a:gd name="T107" fmla="*/ 0 h 640"/>
                <a:gd name="T108" fmla="*/ 2147483646 w 2706"/>
                <a:gd name="T109" fmla="*/ 0 h 640"/>
                <a:gd name="T110" fmla="*/ 2147483646 w 2706"/>
                <a:gd name="T111" fmla="*/ 0 h 640"/>
                <a:gd name="T112" fmla="*/ 2147483646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eaLnBrk="0" hangingPunct="0">
                <a:defRPr/>
              </a:pPr>
              <a:endParaRPr lang="zh-TW" altLang="en-US"/>
            </a:p>
          </p:txBody>
        </p:sp>
        <p:sp>
          <p:nvSpPr>
            <p:cNvPr id="7" name="Freeform 18"/>
            <p:cNvSpPr>
              <a:spLocks/>
            </p:cNvSpPr>
            <p:nvPr/>
          </p:nvSpPr>
          <p:spPr bwMode="hidden">
            <a:xfrm>
              <a:off x="-309862" y="4319027"/>
              <a:ext cx="8281411" cy="1208092"/>
            </a:xfrm>
            <a:custGeom>
              <a:avLst/>
              <a:gdLst>
                <a:gd name="T0" fmla="*/ 2147483646 w 5216"/>
                <a:gd name="T1" fmla="*/ 2147483646 h 762"/>
                <a:gd name="T2" fmla="*/ 2147483646 w 5216"/>
                <a:gd name="T3" fmla="*/ 2147483646 h 762"/>
                <a:gd name="T4" fmla="*/ 2147483646 w 5216"/>
                <a:gd name="T5" fmla="*/ 2147483646 h 762"/>
                <a:gd name="T6" fmla="*/ 2147483646 w 5216"/>
                <a:gd name="T7" fmla="*/ 2147483646 h 762"/>
                <a:gd name="T8" fmla="*/ 2147483646 w 5216"/>
                <a:gd name="T9" fmla="*/ 2147483646 h 762"/>
                <a:gd name="T10" fmla="*/ 2147483646 w 5216"/>
                <a:gd name="T11" fmla="*/ 2147483646 h 762"/>
                <a:gd name="T12" fmla="*/ 2147483646 w 5216"/>
                <a:gd name="T13" fmla="*/ 2147483646 h 762"/>
                <a:gd name="T14" fmla="*/ 2147483646 w 5216"/>
                <a:gd name="T15" fmla="*/ 2147483646 h 762"/>
                <a:gd name="T16" fmla="*/ 2147483646 w 5216"/>
                <a:gd name="T17" fmla="*/ 2147483646 h 762"/>
                <a:gd name="T18" fmla="*/ 2147483646 w 5216"/>
                <a:gd name="T19" fmla="*/ 2147483646 h 762"/>
                <a:gd name="T20" fmla="*/ 2147483646 w 5216"/>
                <a:gd name="T21" fmla="*/ 2147483646 h 762"/>
                <a:gd name="T22" fmla="*/ 2147483646 w 5216"/>
                <a:gd name="T23" fmla="*/ 2147483646 h 762"/>
                <a:gd name="T24" fmla="*/ 2147483646 w 5216"/>
                <a:gd name="T25" fmla="*/ 2147483646 h 762"/>
                <a:gd name="T26" fmla="*/ 2147483646 w 5216"/>
                <a:gd name="T27" fmla="*/ 0 h 762"/>
                <a:gd name="T28" fmla="*/ 2147483646 w 5216"/>
                <a:gd name="T29" fmla="*/ 2147483646 h 762"/>
                <a:gd name="T30" fmla="*/ 2147483646 w 5216"/>
                <a:gd name="T31" fmla="*/ 2147483646 h 762"/>
                <a:gd name="T32" fmla="*/ 0 w 5216"/>
                <a:gd name="T33" fmla="*/ 2147483646 h 762"/>
                <a:gd name="T34" fmla="*/ 2147483646 w 5216"/>
                <a:gd name="T35" fmla="*/ 2147483646 h 762"/>
                <a:gd name="T36" fmla="*/ 2147483646 w 5216"/>
                <a:gd name="T37" fmla="*/ 2147483646 h 762"/>
                <a:gd name="T38" fmla="*/ 2147483646 w 5216"/>
                <a:gd name="T39" fmla="*/ 2147483646 h 762"/>
                <a:gd name="T40" fmla="*/ 2147483646 w 5216"/>
                <a:gd name="T41" fmla="*/ 2147483646 h 762"/>
                <a:gd name="T42" fmla="*/ 2147483646 w 5216"/>
                <a:gd name="T43" fmla="*/ 2147483646 h 762"/>
                <a:gd name="T44" fmla="*/ 2147483646 w 5216"/>
                <a:gd name="T45" fmla="*/ 2147483646 h 762"/>
                <a:gd name="T46" fmla="*/ 2147483646 w 5216"/>
                <a:gd name="T47" fmla="*/ 2147483646 h 762"/>
                <a:gd name="T48" fmla="*/ 2147483646 w 5216"/>
                <a:gd name="T49" fmla="*/ 2147483646 h 762"/>
                <a:gd name="T50" fmla="*/ 2147483646 w 5216"/>
                <a:gd name="T51" fmla="*/ 2147483646 h 762"/>
                <a:gd name="T52" fmla="*/ 2147483646 w 5216"/>
                <a:gd name="T53" fmla="*/ 2147483646 h 762"/>
                <a:gd name="T54" fmla="*/ 2147483646 w 5216"/>
                <a:gd name="T55" fmla="*/ 2147483646 h 762"/>
                <a:gd name="T56" fmla="*/ 2147483646 w 5216"/>
                <a:gd name="T57" fmla="*/ 2147483646 h 762"/>
                <a:gd name="T58" fmla="*/ 2147483646 w 5216"/>
                <a:gd name="T59" fmla="*/ 2147483646 h 762"/>
                <a:gd name="T60" fmla="*/ 2147483646 w 5216"/>
                <a:gd name="T61" fmla="*/ 2147483646 h 762"/>
                <a:gd name="T62" fmla="*/ 2147483646 w 5216"/>
                <a:gd name="T63" fmla="*/ 2147483646 h 762"/>
                <a:gd name="T64" fmla="*/ 2147483646 w 5216"/>
                <a:gd name="T65" fmla="*/ 2147483646 h 762"/>
                <a:gd name="T66" fmla="*/ 2147483646 w 5216"/>
                <a:gd name="T67" fmla="*/ 2147483646 h 762"/>
                <a:gd name="T68" fmla="*/ 2147483646 w 5216"/>
                <a:gd name="T69" fmla="*/ 2147483646 h 762"/>
                <a:gd name="T70" fmla="*/ 2147483646 w 5216"/>
                <a:gd name="T71" fmla="*/ 2147483646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eaLnBrk="0" hangingPunct="0">
                <a:defRPr/>
              </a:pPr>
              <a:endParaRPr lang="zh-TW" altLang="en-US"/>
            </a:p>
          </p:txBody>
        </p:sp>
        <p:sp>
          <p:nvSpPr>
            <p:cNvPr id="8" name="Freeform 22"/>
            <p:cNvSpPr>
              <a:spLocks/>
            </p:cNvSpPr>
            <p:nvPr/>
          </p:nvSpPr>
          <p:spPr bwMode="hidden">
            <a:xfrm>
              <a:off x="2685" y="4334834"/>
              <a:ext cx="8165573" cy="1101960"/>
            </a:xfrm>
            <a:custGeom>
              <a:avLst/>
              <a:gdLst>
                <a:gd name="T0" fmla="*/ 0 w 5144"/>
                <a:gd name="T1" fmla="*/ 2147483646 h 694"/>
                <a:gd name="T2" fmla="*/ 0 w 5144"/>
                <a:gd name="T3" fmla="*/ 2147483646 h 694"/>
                <a:gd name="T4" fmla="*/ 2147483646 w 5144"/>
                <a:gd name="T5" fmla="*/ 2147483646 h 694"/>
                <a:gd name="T6" fmla="*/ 2147483646 w 5144"/>
                <a:gd name="T7" fmla="*/ 2147483646 h 694"/>
                <a:gd name="T8" fmla="*/ 2147483646 w 5144"/>
                <a:gd name="T9" fmla="*/ 2147483646 h 694"/>
                <a:gd name="T10" fmla="*/ 2147483646 w 5144"/>
                <a:gd name="T11" fmla="*/ 2147483646 h 694"/>
                <a:gd name="T12" fmla="*/ 2147483646 w 5144"/>
                <a:gd name="T13" fmla="*/ 2147483646 h 694"/>
                <a:gd name="T14" fmla="*/ 2147483646 w 5144"/>
                <a:gd name="T15" fmla="*/ 2147483646 h 694"/>
                <a:gd name="T16" fmla="*/ 2147483646 w 5144"/>
                <a:gd name="T17" fmla="*/ 2147483646 h 694"/>
                <a:gd name="T18" fmla="*/ 2147483646 w 5144"/>
                <a:gd name="T19" fmla="*/ 2147483646 h 694"/>
                <a:gd name="T20" fmla="*/ 2147483646 w 5144"/>
                <a:gd name="T21" fmla="*/ 2147483646 h 694"/>
                <a:gd name="T22" fmla="*/ 2147483646 w 5144"/>
                <a:gd name="T23" fmla="*/ 2147483646 h 694"/>
                <a:gd name="T24" fmla="*/ 2147483646 w 5144"/>
                <a:gd name="T25" fmla="*/ 0 h 694"/>
                <a:gd name="T26" fmla="*/ 2147483646 w 5144"/>
                <a:gd name="T27" fmla="*/ 2147483646 h 694"/>
                <a:gd name="T28" fmla="*/ 2147483646 w 5144"/>
                <a:gd name="T29" fmla="*/ 2147483646 h 694"/>
                <a:gd name="T30" fmla="*/ 2147483646 w 5144"/>
                <a:gd name="T31" fmla="*/ 2147483646 h 694"/>
                <a:gd name="T32" fmla="*/ 2147483646 w 5144"/>
                <a:gd name="T33" fmla="*/ 2147483646 h 694"/>
                <a:gd name="T34" fmla="*/ 2147483646 w 5144"/>
                <a:gd name="T35" fmla="*/ 2147483646 h 694"/>
                <a:gd name="T36" fmla="*/ 2147483646 w 5144"/>
                <a:gd name="T37" fmla="*/ 2147483646 h 694"/>
                <a:gd name="T38" fmla="*/ 2147483646 w 5144"/>
                <a:gd name="T39" fmla="*/ 2147483646 h 694"/>
                <a:gd name="T40" fmla="*/ 2147483646 w 5144"/>
                <a:gd name="T41" fmla="*/ 2147483646 h 694"/>
                <a:gd name="T42" fmla="*/ 2147483646 w 5144"/>
                <a:gd name="T43" fmla="*/ 2147483646 h 694"/>
                <a:gd name="T44" fmla="*/ 2147483646 w 5144"/>
                <a:gd name="T45" fmla="*/ 2147483646 h 694"/>
                <a:gd name="T46" fmla="*/ 2147483646 w 5144"/>
                <a:gd name="T47" fmla="*/ 2147483646 h 694"/>
                <a:gd name="T48" fmla="*/ 2147483646 w 5144"/>
                <a:gd name="T49" fmla="*/ 2147483646 h 694"/>
                <a:gd name="T50" fmla="*/ 2147483646 w 5144"/>
                <a:gd name="T51" fmla="*/ 2147483646 h 694"/>
                <a:gd name="T52" fmla="*/ 2147483646 w 5144"/>
                <a:gd name="T53" fmla="*/ 2147483646 h 694"/>
                <a:gd name="T54" fmla="*/ 2147483646 w 5144"/>
                <a:gd name="T55" fmla="*/ 2147483646 h 694"/>
                <a:gd name="T56" fmla="*/ 2147483646 w 5144"/>
                <a:gd name="T57" fmla="*/ 2147483646 h 694"/>
                <a:gd name="T58" fmla="*/ 2147483646 w 5144"/>
                <a:gd name="T59" fmla="*/ 2147483646 h 694"/>
                <a:gd name="T60" fmla="*/ 2147483646 w 5144"/>
                <a:gd name="T61" fmla="*/ 214748364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eaLnBrk="0" hangingPunct="0">
                <a:defRPr/>
              </a:pPr>
              <a:endParaRPr lang="zh-TW" altLang="en-US"/>
            </a:p>
          </p:txBody>
        </p:sp>
        <p:sp>
          <p:nvSpPr>
            <p:cNvPr id="9" name="Freeform 26"/>
            <p:cNvSpPr>
              <a:spLocks/>
            </p:cNvSpPr>
            <p:nvPr/>
          </p:nvSpPr>
          <p:spPr bwMode="hidden">
            <a:xfrm>
              <a:off x="4155412" y="4316769"/>
              <a:ext cx="4941746" cy="925827"/>
            </a:xfrm>
            <a:custGeom>
              <a:avLst/>
              <a:gdLst>
                <a:gd name="T0" fmla="*/ 0 w 3112"/>
                <a:gd name="T1" fmla="*/ 2147483646 h 584"/>
                <a:gd name="T2" fmla="*/ 0 w 3112"/>
                <a:gd name="T3" fmla="*/ 2147483646 h 584"/>
                <a:gd name="T4" fmla="*/ 2147483646 w 3112"/>
                <a:gd name="T5" fmla="*/ 2147483646 h 584"/>
                <a:gd name="T6" fmla="*/ 2147483646 w 3112"/>
                <a:gd name="T7" fmla="*/ 2147483646 h 584"/>
                <a:gd name="T8" fmla="*/ 2147483646 w 3112"/>
                <a:gd name="T9" fmla="*/ 2147483646 h 584"/>
                <a:gd name="T10" fmla="*/ 2147483646 w 3112"/>
                <a:gd name="T11" fmla="*/ 2147483646 h 584"/>
                <a:gd name="T12" fmla="*/ 2147483646 w 3112"/>
                <a:gd name="T13" fmla="*/ 2147483646 h 584"/>
                <a:gd name="T14" fmla="*/ 2147483646 w 3112"/>
                <a:gd name="T15" fmla="*/ 2147483646 h 584"/>
                <a:gd name="T16" fmla="*/ 2147483646 w 3112"/>
                <a:gd name="T17" fmla="*/ 2147483646 h 584"/>
                <a:gd name="T18" fmla="*/ 2147483646 w 3112"/>
                <a:gd name="T19" fmla="*/ 2147483646 h 584"/>
                <a:gd name="T20" fmla="*/ 2147483646 w 3112"/>
                <a:gd name="T21" fmla="*/ 2147483646 h 584"/>
                <a:gd name="T22" fmla="*/ 2147483646 w 3112"/>
                <a:gd name="T23" fmla="*/ 2147483646 h 584"/>
                <a:gd name="T24" fmla="*/ 2147483646 w 3112"/>
                <a:gd name="T25" fmla="*/ 2147483646 h 584"/>
                <a:gd name="T26" fmla="*/ 2147483646 w 3112"/>
                <a:gd name="T27" fmla="*/ 2147483646 h 584"/>
                <a:gd name="T28" fmla="*/ 2147483646 w 3112"/>
                <a:gd name="T29" fmla="*/ 2147483646 h 584"/>
                <a:gd name="T30" fmla="*/ 2147483646 w 3112"/>
                <a:gd name="T31" fmla="*/ 2147483646 h 584"/>
                <a:gd name="T32" fmla="*/ 2147483646 w 3112"/>
                <a:gd name="T33" fmla="*/ 2147483646 h 584"/>
                <a:gd name="T34" fmla="*/ 2147483646 w 3112"/>
                <a:gd name="T35" fmla="*/ 2147483646 h 584"/>
                <a:gd name="T36" fmla="*/ 2147483646 w 3112"/>
                <a:gd name="T37" fmla="*/ 2147483646 h 584"/>
                <a:gd name="T38" fmla="*/ 2147483646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eaLnBrk="0" hangingPunct="0">
                <a:defRPr/>
              </a:pPr>
              <a:endParaRPr lang="zh-TW" altLang="en-US"/>
            </a:p>
          </p:txBody>
        </p:sp>
        <p:sp useBgFill="1">
          <p:nvSpPr>
            <p:cNvPr id="10" name="Freeform 10"/>
            <p:cNvSpPr>
              <a:spLocks/>
            </p:cNvSpPr>
            <p:nvPr/>
          </p:nvSpPr>
          <p:spPr bwMode="hidden">
            <a:xfrm>
              <a:off x="-3905250" y="4294188"/>
              <a:ext cx="13011150" cy="1892300"/>
            </a:xfrm>
            <a:custGeom>
              <a:avLst/>
              <a:gdLst>
                <a:gd name="T0" fmla="*/ 2147483646 w 8196"/>
                <a:gd name="T1" fmla="*/ 2147483646 h 1192"/>
                <a:gd name="T2" fmla="*/ 2147483646 w 8196"/>
                <a:gd name="T3" fmla="*/ 2147483646 h 1192"/>
                <a:gd name="T4" fmla="*/ 2147483646 w 8196"/>
                <a:gd name="T5" fmla="*/ 2147483646 h 1192"/>
                <a:gd name="T6" fmla="*/ 2147483646 w 8196"/>
                <a:gd name="T7" fmla="*/ 2147483646 h 1192"/>
                <a:gd name="T8" fmla="*/ 2147483646 w 8196"/>
                <a:gd name="T9" fmla="*/ 2147483646 h 1192"/>
                <a:gd name="T10" fmla="*/ 2147483646 w 8196"/>
                <a:gd name="T11" fmla="*/ 2147483646 h 1192"/>
                <a:gd name="T12" fmla="*/ 2147483646 w 8196"/>
                <a:gd name="T13" fmla="*/ 2147483646 h 1192"/>
                <a:gd name="T14" fmla="*/ 2147483646 w 8196"/>
                <a:gd name="T15" fmla="*/ 2147483646 h 1192"/>
                <a:gd name="T16" fmla="*/ 2147483646 w 8196"/>
                <a:gd name="T17" fmla="*/ 2147483646 h 1192"/>
                <a:gd name="T18" fmla="*/ 2147483646 w 8196"/>
                <a:gd name="T19" fmla="*/ 2147483646 h 1192"/>
                <a:gd name="T20" fmla="*/ 2147483646 w 8196"/>
                <a:gd name="T21" fmla="*/ 2147483646 h 1192"/>
                <a:gd name="T22" fmla="*/ 2147483646 w 8196"/>
                <a:gd name="T23" fmla="*/ 2147483646 h 1192"/>
                <a:gd name="T24" fmla="*/ 2147483646 w 8196"/>
                <a:gd name="T25" fmla="*/ 2147483646 h 1192"/>
                <a:gd name="T26" fmla="*/ 2147483646 w 8196"/>
                <a:gd name="T27" fmla="*/ 2147483646 h 1192"/>
                <a:gd name="T28" fmla="*/ 2147483646 w 8196"/>
                <a:gd name="T29" fmla="*/ 2147483646 h 1192"/>
                <a:gd name="T30" fmla="*/ 2147483646 w 8196"/>
                <a:gd name="T31" fmla="*/ 2147483646 h 1192"/>
                <a:gd name="T32" fmla="*/ 2147483646 w 8196"/>
                <a:gd name="T33" fmla="*/ 2147483646 h 1192"/>
                <a:gd name="T34" fmla="*/ 2147483646 w 8196"/>
                <a:gd name="T35" fmla="*/ 2147483646 h 1192"/>
                <a:gd name="T36" fmla="*/ 2147483646 w 8196"/>
                <a:gd name="T37" fmla="*/ 2147483646 h 1192"/>
                <a:gd name="T38" fmla="*/ 2147483646 w 8196"/>
                <a:gd name="T39" fmla="*/ 2147483646 h 1192"/>
                <a:gd name="T40" fmla="*/ 2147483646 w 8196"/>
                <a:gd name="T41" fmla="*/ 2147483646 h 1192"/>
                <a:gd name="T42" fmla="*/ 2147483646 w 8196"/>
                <a:gd name="T43" fmla="*/ 2147483646 h 1192"/>
                <a:gd name="T44" fmla="*/ 2147483646 w 8196"/>
                <a:gd name="T45" fmla="*/ 0 h 1192"/>
                <a:gd name="T46" fmla="*/ 2147483646 w 8196"/>
                <a:gd name="T47" fmla="*/ 2147483646 h 1192"/>
                <a:gd name="T48" fmla="*/ 2147483646 w 8196"/>
                <a:gd name="T49" fmla="*/ 2147483646 h 1192"/>
                <a:gd name="T50" fmla="*/ 2147483646 w 8196"/>
                <a:gd name="T51" fmla="*/ 2147483646 h 1192"/>
                <a:gd name="T52" fmla="*/ 2147483646 w 8196"/>
                <a:gd name="T53" fmla="*/ 2147483646 h 1192"/>
                <a:gd name="T54" fmla="*/ 2147483646 w 8196"/>
                <a:gd name="T55" fmla="*/ 2147483646 h 1192"/>
                <a:gd name="T56" fmla="*/ 2147483646 w 8196"/>
                <a:gd name="T57" fmla="*/ 2147483646 h 1192"/>
                <a:gd name="T58" fmla="*/ 2147483646 w 8196"/>
                <a:gd name="T59" fmla="*/ 2147483646 h 1192"/>
                <a:gd name="T60" fmla="*/ 2147483646 w 8196"/>
                <a:gd name="T61" fmla="*/ 2147483646 h 1192"/>
                <a:gd name="T62" fmla="*/ 0 w 8196"/>
                <a:gd name="T63" fmla="*/ 2147483646 h 1192"/>
                <a:gd name="T64" fmla="*/ 2147483646 w 8196"/>
                <a:gd name="T65" fmla="*/ 2147483646 h 1192"/>
                <a:gd name="T66" fmla="*/ 2147483646 w 8196"/>
                <a:gd name="T67" fmla="*/ 2147483646 h 1192"/>
                <a:gd name="T68" fmla="*/ 2147483646 w 8196"/>
                <a:gd name="T69" fmla="*/ 2147483646 h 1192"/>
                <a:gd name="T70" fmla="*/ 2147483646 w 8196"/>
                <a:gd name="T71" fmla="*/ 214748364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eaLnBrk="0" hangingPunct="0">
                <a:defRPr/>
              </a:pPr>
              <a:endParaRPr lang="zh-TW" altLang="en-US"/>
            </a:p>
          </p:txBody>
        </p:sp>
      </p:grpSp>
      <p:sp>
        <p:nvSpPr>
          <p:cNvPr id="11" name="Date Placeholder 3"/>
          <p:cNvSpPr txBox="1">
            <a:spLocks/>
          </p:cNvSpPr>
          <p:nvPr userDrawn="1"/>
        </p:nvSpPr>
        <p:spPr>
          <a:xfrm>
            <a:off x="9274175" y="6249988"/>
            <a:ext cx="422275" cy="365125"/>
          </a:xfrm>
          <a:prstGeom prst="rect">
            <a:avLst/>
          </a:prstGeom>
        </p:spPr>
        <p:txBody>
          <a:bodyPr anchor="ctr"/>
          <a:lstStyle/>
          <a:p>
            <a:pPr algn="r">
              <a:defRPr/>
            </a:pPr>
            <a:fld id="{BA0F1B91-0C10-4213-8C05-4CB2C4C9D38F}" type="slidenum">
              <a:rPr kumimoji="0" lang="zh-TW" altLang="en-US" sz="1000">
                <a:solidFill>
                  <a:schemeClr val="tx2"/>
                </a:solidFill>
                <a:latin typeface="Calibri" pitchFamily="34" charset="0"/>
              </a:rPr>
              <a:pPr algn="r">
                <a:defRPr/>
              </a:pPr>
              <a:t>‹#›</a:t>
            </a:fld>
            <a:endParaRPr kumimoji="0" lang="zh-TW" altLang="en-US" sz="1000">
              <a:solidFill>
                <a:schemeClr val="tx2"/>
              </a:solidFill>
              <a:latin typeface="Calibri" pitchFamily="34" charset="0"/>
            </a:endParaRPr>
          </a:p>
          <a:p>
            <a:pPr algn="r">
              <a:defRPr/>
            </a:pPr>
            <a:endParaRPr kumimoji="0" lang="zh-TW" altLang="en-US" sz="1000">
              <a:solidFill>
                <a:schemeClr val="tx2"/>
              </a:solidFill>
              <a:latin typeface="Calibri" pitchFamily="34" charset="0"/>
            </a:endParaRPr>
          </a:p>
        </p:txBody>
      </p:sp>
      <p:sp>
        <p:nvSpPr>
          <p:cNvPr id="2" name="Title 1"/>
          <p:cNvSpPr>
            <a:spLocks noGrp="1"/>
          </p:cNvSpPr>
          <p:nvPr>
            <p:ph type="title"/>
          </p:nvPr>
        </p:nvSpPr>
        <p:spPr>
          <a:xfrm>
            <a:off x="660399" y="4800600"/>
            <a:ext cx="6876690" cy="566738"/>
          </a:xfrm>
        </p:spPr>
        <p:txBody>
          <a:bodyPr anchor="b">
            <a:normAutofit/>
          </a:bodyPr>
          <a:lstStyle>
            <a:lvl1pPr algn="l">
              <a:defRPr sz="2400" b="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660399" y="609600"/>
            <a:ext cx="6876690"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TW" altLang="en-US" noProof="0"/>
              <a:t>按一下圖示以新增圖片</a:t>
            </a:r>
            <a:endParaRPr lang="en-US" noProof="0" dirty="0"/>
          </a:p>
        </p:txBody>
      </p:sp>
      <p:sp>
        <p:nvSpPr>
          <p:cNvPr id="4" name="Text Placeholder 3"/>
          <p:cNvSpPr>
            <a:spLocks noGrp="1"/>
          </p:cNvSpPr>
          <p:nvPr>
            <p:ph type="body" sz="half" idx="2"/>
          </p:nvPr>
        </p:nvSpPr>
        <p:spPr>
          <a:xfrm>
            <a:off x="660399" y="5367338"/>
            <a:ext cx="687669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12" name="Date Placeholder 4"/>
          <p:cNvSpPr>
            <a:spLocks noGrp="1"/>
          </p:cNvSpPr>
          <p:nvPr>
            <p:ph type="dt" sz="half" idx="10"/>
          </p:nvPr>
        </p:nvSpPr>
        <p:spPr/>
        <p:txBody>
          <a:bodyPr/>
          <a:lstStyle>
            <a:lvl1pPr>
              <a:defRPr/>
            </a:lvl1pPr>
          </a:lstStyle>
          <a:p>
            <a:pPr>
              <a:defRPr/>
            </a:pPr>
            <a:fld id="{8B8DF6FB-B60F-4274-82A0-8D0148B1E641}" type="datetime1">
              <a:rPr lang="en-US"/>
              <a:pPr>
                <a:defRPr/>
              </a:pPr>
              <a:t>8/6/2020</a:t>
            </a:fld>
            <a:endParaRPr lang="en-US" dirty="0"/>
          </a:p>
        </p:txBody>
      </p:sp>
      <p:sp>
        <p:nvSpPr>
          <p:cNvPr id="13" name="Footer Placeholder 5"/>
          <p:cNvSpPr>
            <a:spLocks noGrp="1"/>
          </p:cNvSpPr>
          <p:nvPr>
            <p:ph type="ftr" sz="quarter" idx="11"/>
          </p:nvPr>
        </p:nvSpPr>
        <p:spPr/>
        <p:txBody>
          <a:bodyPr/>
          <a:lstStyle>
            <a:lvl1pPr>
              <a:defRPr/>
            </a:lvl1pPr>
          </a:lstStyle>
          <a:p>
            <a:pPr>
              <a:defRPr/>
            </a:pPr>
            <a:endParaRPr lang="en-US"/>
          </a:p>
        </p:txBody>
      </p:sp>
      <p:sp>
        <p:nvSpPr>
          <p:cNvPr id="14" name="Slide Number Placeholder 6"/>
          <p:cNvSpPr>
            <a:spLocks noGrp="1"/>
          </p:cNvSpPr>
          <p:nvPr>
            <p:ph type="sldNum" sz="quarter" idx="12"/>
          </p:nvPr>
        </p:nvSpPr>
        <p:spPr/>
        <p:txBody>
          <a:bodyPr/>
          <a:lstStyle>
            <a:lvl1pPr>
              <a:defRPr/>
            </a:lvl1pPr>
          </a:lstStyle>
          <a:p>
            <a:pPr>
              <a:defRPr/>
            </a:pPr>
            <a:fld id="{572AB017-3B00-4383-862D-C5B5B0447BB1}" type="slidenum">
              <a:rPr lang="en-US" altLang="zh-TW"/>
              <a:pPr>
                <a:defRPr/>
              </a:pPr>
              <a:t>‹#›</a:t>
            </a:fld>
            <a:endParaRPr lang="en-US" altLang="zh-TW"/>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16"/>
          <p:cNvGrpSpPr>
            <a:grpSpLocks/>
          </p:cNvGrpSpPr>
          <p:nvPr/>
        </p:nvGrpSpPr>
        <p:grpSpPr bwMode="auto">
          <a:xfrm>
            <a:off x="-9525" y="-7938"/>
            <a:ext cx="9934575" cy="6873876"/>
            <a:chOff x="-8467" y="-8468"/>
            <a:chExt cx="9169805" cy="6874935"/>
          </a:xfrm>
        </p:grpSpPr>
        <p:sp>
          <p:nvSpPr>
            <p:cNvPr id="7" name="Freeform 6"/>
            <p:cNvSpPr/>
            <p:nvPr/>
          </p:nvSpPr>
          <p:spPr>
            <a:xfrm>
              <a:off x="-8467" y="4013290"/>
              <a:ext cx="457171"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317" y="4175239"/>
              <a:ext cx="4023695"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524" y="-529"/>
              <a:ext cx="121912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599" y="-529"/>
              <a:ext cx="2269739"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72" y="-8468"/>
              <a:ext cx="1948840"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8103" y="3919613"/>
              <a:ext cx="2512978"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288" y="-8468"/>
              <a:ext cx="2143724"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350" y="-8468"/>
              <a:ext cx="858662"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021" y="-8468"/>
              <a:ext cx="1066733"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903" y="4894488"/>
              <a:ext cx="1093109"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p:cNvSpPr>
          <p:nvPr>
            <p:ph type="title"/>
          </p:nvPr>
        </p:nvSpPr>
        <p:spPr bwMode="auto">
          <a:xfrm>
            <a:off x="660400" y="609600"/>
            <a:ext cx="6877050" cy="1320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a:t>按一下以編輯母片標題樣式</a:t>
            </a:r>
            <a:endParaRPr lang="en-US"/>
          </a:p>
        </p:txBody>
      </p:sp>
      <p:sp>
        <p:nvSpPr>
          <p:cNvPr id="1028" name="Text Placeholder 2"/>
          <p:cNvSpPr>
            <a:spLocks noGrp="1"/>
          </p:cNvSpPr>
          <p:nvPr>
            <p:ph type="body" idx="1"/>
          </p:nvPr>
        </p:nvSpPr>
        <p:spPr bwMode="auto">
          <a:xfrm>
            <a:off x="660400" y="2160588"/>
            <a:ext cx="6877050" cy="3881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Date Placeholder 3"/>
          <p:cNvSpPr>
            <a:spLocks noGrp="1"/>
          </p:cNvSpPr>
          <p:nvPr>
            <p:ph type="dt" sz="half" idx="2"/>
          </p:nvPr>
        </p:nvSpPr>
        <p:spPr>
          <a:xfrm>
            <a:off x="5856288" y="6042025"/>
            <a:ext cx="739775" cy="365125"/>
          </a:xfrm>
          <a:prstGeom prst="rect">
            <a:avLst/>
          </a:prstGeom>
        </p:spPr>
        <p:txBody>
          <a:bodyPr vert="horz" lIns="91440" tIns="45720" rIns="91440" bIns="45720" rtlCol="0" anchor="ctr"/>
          <a:lstStyle>
            <a:lvl1pPr algn="r" eaLnBrk="0" hangingPunct="0">
              <a:defRPr sz="900">
                <a:solidFill>
                  <a:schemeClr val="tx1">
                    <a:tint val="75000"/>
                  </a:schemeClr>
                </a:solidFill>
                <a:ea typeface="新細明體" panose="02020500000000000000" pitchFamily="18" charset="-120"/>
              </a:defRPr>
            </a:lvl1pPr>
          </a:lstStyle>
          <a:p>
            <a:pPr>
              <a:defRPr/>
            </a:pPr>
            <a:fld id="{C99DB9C2-2F85-4592-82C0-2C59A1A7F5CA}" type="datetime1">
              <a:rPr lang="en-US"/>
              <a:pPr>
                <a:defRPr/>
              </a:pPr>
              <a:t>8/6/2020</a:t>
            </a:fld>
            <a:endParaRPr lang="en-US" dirty="0"/>
          </a:p>
        </p:txBody>
      </p:sp>
      <p:sp>
        <p:nvSpPr>
          <p:cNvPr id="5" name="Footer Placeholder 4"/>
          <p:cNvSpPr>
            <a:spLocks noGrp="1"/>
          </p:cNvSpPr>
          <p:nvPr>
            <p:ph type="ftr" sz="quarter" idx="3"/>
          </p:nvPr>
        </p:nvSpPr>
        <p:spPr>
          <a:xfrm>
            <a:off x="660400" y="6042025"/>
            <a:ext cx="5008563" cy="365125"/>
          </a:xfrm>
          <a:prstGeom prst="rect">
            <a:avLst/>
          </a:prstGeom>
        </p:spPr>
        <p:txBody>
          <a:bodyPr vert="horz" lIns="91440" tIns="45720" rIns="91440" bIns="45720" rtlCol="0" anchor="ctr"/>
          <a:lstStyle>
            <a:lvl1pPr algn="l" eaLnBrk="0" hangingPunct="0">
              <a:defRPr sz="900">
                <a:solidFill>
                  <a:schemeClr val="tx1">
                    <a:tint val="75000"/>
                  </a:schemeClr>
                </a:solidFill>
                <a:ea typeface="新細明體" panose="02020500000000000000" pitchFamily="18" charset="-120"/>
              </a:defRPr>
            </a:lvl1pPr>
          </a:lstStyle>
          <a:p>
            <a:pPr>
              <a:defRPr/>
            </a:pPr>
            <a:endParaRPr lang="en-US"/>
          </a:p>
        </p:txBody>
      </p:sp>
      <p:sp>
        <p:nvSpPr>
          <p:cNvPr id="6" name="Slide Number Placeholder 5"/>
          <p:cNvSpPr>
            <a:spLocks noGrp="1"/>
          </p:cNvSpPr>
          <p:nvPr>
            <p:ph type="sldNum" sz="quarter" idx="4"/>
          </p:nvPr>
        </p:nvSpPr>
        <p:spPr>
          <a:xfrm>
            <a:off x="6981825" y="6042025"/>
            <a:ext cx="555625" cy="365125"/>
          </a:xfrm>
          <a:prstGeom prst="rect">
            <a:avLst/>
          </a:prstGeom>
        </p:spPr>
        <p:txBody>
          <a:bodyPr vert="horz" wrap="square" lIns="91440" tIns="45720" rIns="91440" bIns="45720" numCol="1" anchor="ctr" anchorCtr="0" compatLnSpc="1">
            <a:prstTxWarp prst="textNoShape">
              <a:avLst/>
            </a:prstTxWarp>
          </a:bodyPr>
          <a:lstStyle>
            <a:lvl1pPr algn="r" eaLnBrk="0" hangingPunct="0">
              <a:defRPr sz="900">
                <a:solidFill>
                  <a:schemeClr val="accent1"/>
                </a:solidFill>
              </a:defRPr>
            </a:lvl1pPr>
          </a:lstStyle>
          <a:p>
            <a:pPr>
              <a:defRPr/>
            </a:pPr>
            <a:fld id="{1A284640-E98F-424D-A43C-AA17BCA48E72}" type="slidenum">
              <a:rPr lang="zh-TW" altLang="en-US"/>
              <a:pPr>
                <a:defRPr/>
              </a:pPr>
              <a:t>‹#›</a:t>
            </a:fld>
            <a:endParaRPr lang="zh-TW" altLang="en-US"/>
          </a:p>
        </p:txBody>
      </p:sp>
      <p:pic>
        <p:nvPicPr>
          <p:cNvPr id="1032" name="圖片 8"/>
          <p:cNvPicPr>
            <a:picLocks noChangeAspect="1"/>
          </p:cNvPicPr>
          <p:nvPr/>
        </p:nvPicPr>
        <p:blipFill>
          <a:blip r:embed="rId19" cstate="print"/>
          <a:srcRect/>
          <a:stretch>
            <a:fillRect/>
          </a:stretch>
        </p:blipFill>
        <p:spPr bwMode="auto">
          <a:xfrm>
            <a:off x="3944938" y="6381750"/>
            <a:ext cx="2016125" cy="460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07" r:id="rId1"/>
    <p:sldLayoutId id="2147484108" r:id="rId2"/>
    <p:sldLayoutId id="2147484109" r:id="rId3"/>
    <p:sldLayoutId id="2147484110" r:id="rId4"/>
    <p:sldLayoutId id="2147484111" r:id="rId5"/>
    <p:sldLayoutId id="2147484112" r:id="rId6"/>
    <p:sldLayoutId id="2147484103" r:id="rId7"/>
    <p:sldLayoutId id="2147484113" r:id="rId8"/>
    <p:sldLayoutId id="2147484114" r:id="rId9"/>
    <p:sldLayoutId id="2147484104" r:id="rId10"/>
    <p:sldLayoutId id="2147484115" r:id="rId11"/>
    <p:sldLayoutId id="2147484105" r:id="rId12"/>
    <p:sldLayoutId id="2147484116" r:id="rId13"/>
    <p:sldLayoutId id="2147484106" r:id="rId14"/>
    <p:sldLayoutId id="2147484117" r:id="rId15"/>
    <p:sldLayoutId id="2147484118" r:id="rId16"/>
    <p:sldLayoutId id="2147484119" r:id="rId17"/>
  </p:sldLayoutIdLst>
  <p:transition>
    <p:fade/>
  </p:transition>
  <p:hf hdr="0" ftr="0" dt="0"/>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rebuchet MS" pitchFamily="34" charset="0"/>
          <a:ea typeface="微軟正黑體" pitchFamily="34" charset="-120"/>
        </a:defRPr>
      </a:lvl2pPr>
      <a:lvl3pPr algn="l" defTabSz="457200" rtl="0" eaLnBrk="0" fontAlgn="base" hangingPunct="0">
        <a:spcBef>
          <a:spcPct val="0"/>
        </a:spcBef>
        <a:spcAft>
          <a:spcPct val="0"/>
        </a:spcAft>
        <a:defRPr sz="3600">
          <a:solidFill>
            <a:schemeClr val="accent1"/>
          </a:solidFill>
          <a:latin typeface="Trebuchet MS" pitchFamily="34" charset="0"/>
          <a:ea typeface="微軟正黑體" pitchFamily="34" charset="-120"/>
        </a:defRPr>
      </a:lvl3pPr>
      <a:lvl4pPr algn="l" defTabSz="457200" rtl="0" eaLnBrk="0" fontAlgn="base" hangingPunct="0">
        <a:spcBef>
          <a:spcPct val="0"/>
        </a:spcBef>
        <a:spcAft>
          <a:spcPct val="0"/>
        </a:spcAft>
        <a:defRPr sz="3600">
          <a:solidFill>
            <a:schemeClr val="accent1"/>
          </a:solidFill>
          <a:latin typeface="Trebuchet MS" pitchFamily="34" charset="0"/>
          <a:ea typeface="微軟正黑體" pitchFamily="34" charset="-120"/>
        </a:defRPr>
      </a:lvl4pPr>
      <a:lvl5pPr algn="l" defTabSz="457200" rtl="0" eaLnBrk="0" fontAlgn="base" hangingPunct="0">
        <a:spcBef>
          <a:spcPct val="0"/>
        </a:spcBef>
        <a:spcAft>
          <a:spcPct val="0"/>
        </a:spcAft>
        <a:defRPr sz="3600">
          <a:solidFill>
            <a:schemeClr val="accent1"/>
          </a:solidFill>
          <a:latin typeface="Trebuchet MS" pitchFamily="34" charset="0"/>
          <a:ea typeface="微軟正黑體" pitchFamily="34" charset="-12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6.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6.gif"/><Relationship Id="rId7" Type="http://schemas.openxmlformats.org/officeDocument/2006/relationships/image" Target="../media/image5.gif"/><Relationship Id="rId2" Type="http://schemas.openxmlformats.org/officeDocument/2006/relationships/notesSlide" Target="../notesSlides/notesSlide34.xml"/><Relationship Id="rId1" Type="http://schemas.openxmlformats.org/officeDocument/2006/relationships/slideLayout" Target="../slideLayouts/slideLayout7.xml"/><Relationship Id="rId6" Type="http://schemas.openxmlformats.org/officeDocument/2006/relationships/image" Target="../media/image4.gif"/><Relationship Id="rId5" Type="http://schemas.openxmlformats.org/officeDocument/2006/relationships/image" Target="../media/image3.gif"/><Relationship Id="rId4" Type="http://schemas.openxmlformats.org/officeDocument/2006/relationships/image" Target="../media/image2.gif"/></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7" Type="http://schemas.openxmlformats.org/officeDocument/2006/relationships/image" Target="../media/image6.gif"/><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7" Type="http://schemas.openxmlformats.org/officeDocument/2006/relationships/image" Target="../media/image6.gif"/><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577850" y="981075"/>
            <a:ext cx="8505825" cy="2160588"/>
          </a:xfrm>
        </p:spPr>
        <p:txBody>
          <a:bodyPr rtlCol="0"/>
          <a:lstStyle/>
          <a:p>
            <a:pPr algn="ctr" eaLnBrk="1" fontAlgn="auto" hangingPunct="1">
              <a:spcAft>
                <a:spcPts val="0"/>
              </a:spcAft>
              <a:defRPr/>
            </a:pPr>
            <a:r>
              <a:rPr lang="zh-TW" altLang="en-US" b="1" dirty="0">
                <a:solidFill>
                  <a:srgbClr val="0000CC"/>
                </a:solidFill>
                <a:effectLst>
                  <a:outerShdw blurRad="38100" dist="38100" dir="2700000" algn="tl">
                    <a:srgbClr val="C0C0C0"/>
                  </a:outerShdw>
                </a:effectLst>
                <a:latin typeface="標楷體" panose="03000509000000000000" pitchFamily="65" charset="-120"/>
                <a:ea typeface="標楷體" panose="03000509000000000000" pitchFamily="65" charset="-120"/>
              </a:rPr>
              <a:t>內部人股權異動</a:t>
            </a:r>
            <a:br>
              <a:rPr lang="zh-TW" altLang="en-US" b="1" dirty="0">
                <a:solidFill>
                  <a:srgbClr val="0000CC"/>
                </a:solidFill>
                <a:effectLst>
                  <a:outerShdw blurRad="38100" dist="38100" dir="2700000" algn="tl">
                    <a:srgbClr val="C0C0C0"/>
                  </a:outerShdw>
                </a:effectLst>
                <a:latin typeface="標楷體" panose="03000509000000000000" pitchFamily="65" charset="-120"/>
                <a:ea typeface="標楷體" panose="03000509000000000000" pitchFamily="65" charset="-120"/>
              </a:rPr>
            </a:br>
            <a:r>
              <a:rPr lang="zh-TW" altLang="en-US" b="1" dirty="0">
                <a:solidFill>
                  <a:srgbClr val="0000CC"/>
                </a:solidFill>
                <a:effectLst>
                  <a:outerShdw blurRad="38100" dist="38100" dir="2700000" algn="tl">
                    <a:srgbClr val="C0C0C0"/>
                  </a:outerShdw>
                </a:effectLst>
                <a:latin typeface="標楷體" panose="03000509000000000000" pitchFamily="65" charset="-120"/>
                <a:ea typeface="標楷體" panose="03000509000000000000" pitchFamily="65" charset="-120"/>
              </a:rPr>
              <a:t>相關法令及應行注意事項</a:t>
            </a:r>
          </a:p>
        </p:txBody>
      </p:sp>
      <p:sp>
        <p:nvSpPr>
          <p:cNvPr id="5" name="Rectangle 16"/>
          <p:cNvSpPr>
            <a:spLocks noChangeArrowheads="1"/>
          </p:cNvSpPr>
          <p:nvPr/>
        </p:nvSpPr>
        <p:spPr bwMode="auto">
          <a:xfrm>
            <a:off x="3944938" y="5235575"/>
            <a:ext cx="2031325" cy="646331"/>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fontAlgn="auto">
              <a:spcBef>
                <a:spcPts val="0"/>
              </a:spcBef>
              <a:spcAft>
                <a:spcPts val="0"/>
              </a:spcAft>
              <a:defRPr/>
            </a:pPr>
            <a:r>
              <a:rPr lang="en-US" altLang="zh-TW" sz="3600" dirty="0">
                <a:solidFill>
                  <a:srgbClr val="0000FF"/>
                </a:solidFill>
                <a:effectLst>
                  <a:outerShdw blurRad="38100" dist="38100" dir="2700000" algn="tl">
                    <a:srgbClr val="FFFFFF"/>
                  </a:outerShdw>
                </a:effectLst>
                <a:latin typeface="標楷體" panose="03000509000000000000" pitchFamily="65" charset="-120"/>
                <a:ea typeface="標楷體" panose="03000509000000000000" pitchFamily="65" charset="-120"/>
              </a:rPr>
              <a:t>109</a:t>
            </a:r>
            <a:r>
              <a:rPr lang="zh-TW" altLang="en-US" sz="3600" dirty="0">
                <a:solidFill>
                  <a:srgbClr val="0000FF"/>
                </a:solidFill>
                <a:effectLst>
                  <a:outerShdw blurRad="38100" dist="38100" dir="2700000" algn="tl">
                    <a:srgbClr val="FFFFFF"/>
                  </a:outerShdw>
                </a:effectLst>
                <a:latin typeface="標楷體" panose="03000509000000000000" pitchFamily="65" charset="-120"/>
                <a:ea typeface="標楷體" panose="03000509000000000000" pitchFamily="65" charset="-120"/>
              </a:rPr>
              <a:t>年</a:t>
            </a:r>
            <a:r>
              <a:rPr lang="en-US" altLang="zh-TW" sz="3600" dirty="0">
                <a:solidFill>
                  <a:srgbClr val="0000FF"/>
                </a:solidFill>
                <a:effectLst>
                  <a:outerShdw blurRad="38100" dist="38100" dir="2700000" algn="tl">
                    <a:srgbClr val="FFFFFF"/>
                  </a:outerShdw>
                </a:effectLst>
                <a:latin typeface="標楷體" panose="03000509000000000000" pitchFamily="65" charset="-120"/>
                <a:ea typeface="標楷體" panose="03000509000000000000" pitchFamily="65" charset="-120"/>
              </a:rPr>
              <a:t>8</a:t>
            </a:r>
            <a:r>
              <a:rPr lang="zh-TW" altLang="en-US" sz="3600" dirty="0">
                <a:solidFill>
                  <a:srgbClr val="0000FF"/>
                </a:solidFill>
                <a:effectLst>
                  <a:outerShdw blurRad="38100" dist="38100" dir="2700000" algn="tl">
                    <a:srgbClr val="FFFFFF"/>
                  </a:outerShdw>
                </a:effectLst>
                <a:latin typeface="標楷體" panose="03000509000000000000" pitchFamily="65" charset="-120"/>
                <a:ea typeface="標楷體" panose="03000509000000000000" pitchFamily="65" charset="-120"/>
              </a:rPr>
              <a:t>月</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投影片編號版面配置區 2"/>
          <p:cNvSpPr>
            <a:spLocks noGrp="1"/>
          </p:cNvSpPr>
          <p:nvPr>
            <p:ph type="sldNum" sz="quarter" idx="12"/>
          </p:nvPr>
        </p:nvSpPr>
        <p:spPr bwMode="auto">
          <a:noFill/>
          <a:ln>
            <a:round/>
            <a:headEnd/>
            <a:tailEnd/>
          </a:ln>
        </p:spPr>
        <p:txBody>
          <a:bodyPr/>
          <a:lstStyle/>
          <a:p>
            <a:fld id="{AAC87B3A-34A3-41B9-A835-8DDF81A5D5B7}" type="slidenum">
              <a:rPr lang="zh-TW" altLang="en-US" sz="1800" smtClean="0">
                <a:solidFill>
                  <a:schemeClr val="tx2"/>
                </a:solidFill>
                <a:ea typeface="標楷體" pitchFamily="65" charset="-120"/>
              </a:rPr>
              <a:pPr/>
              <a:t>10</a:t>
            </a:fld>
            <a:endParaRPr lang="zh-TW" altLang="en-US" sz="1800">
              <a:solidFill>
                <a:schemeClr val="tx2"/>
              </a:solidFill>
              <a:ea typeface="標楷體" pitchFamily="65" charset="-120"/>
            </a:endParaRPr>
          </a:p>
        </p:txBody>
      </p:sp>
      <p:sp>
        <p:nvSpPr>
          <p:cNvPr id="15362" name="Rectangle 2"/>
          <p:cNvSpPr>
            <a:spLocks noGrp="1"/>
          </p:cNvSpPr>
          <p:nvPr>
            <p:ph type="title" idx="4294967295"/>
          </p:nvPr>
        </p:nvSpPr>
        <p:spPr>
          <a:xfrm>
            <a:off x="539750" y="360363"/>
            <a:ext cx="9442450" cy="1143000"/>
          </a:xfrm>
        </p:spPr>
        <p:txBody>
          <a:bodyPr rtlCol="0">
            <a:normAutofit/>
          </a:bodyPr>
          <a:lstStyle/>
          <a:p>
            <a:pPr eaLnBrk="1" fontAlgn="auto" hangingPunct="1">
              <a:spcAft>
                <a:spcPts val="0"/>
              </a:spcAft>
              <a:defRPr/>
            </a:pPr>
            <a:r>
              <a:rPr lang="zh-TW" altLang="en-US"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rPr>
              <a:t>持有股份超過股份總額百分之十股東</a:t>
            </a:r>
            <a:endParaRPr lang="zh-TW" altLang="zh-TW"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endParaRPr>
          </a:p>
        </p:txBody>
      </p:sp>
      <p:sp>
        <p:nvSpPr>
          <p:cNvPr id="13" name="矩形 15"/>
          <p:cNvSpPr>
            <a:spLocks noChangeArrowheads="1"/>
          </p:cNvSpPr>
          <p:nvPr/>
        </p:nvSpPr>
        <p:spPr bwMode="auto">
          <a:xfrm>
            <a:off x="428625" y="5089525"/>
            <a:ext cx="8502650" cy="1016000"/>
          </a:xfrm>
          <a:prstGeom prst="rect">
            <a:avLst/>
          </a:prstGeom>
          <a:noFill/>
          <a:ln w="9525">
            <a:noFill/>
            <a:miter lim="800000"/>
            <a:headEnd/>
            <a:tailEnd/>
          </a:ln>
        </p:spPr>
        <p:txBody>
          <a:bodyPr>
            <a:spAutoFit/>
          </a:bodyPr>
          <a:lstStyle/>
          <a:p>
            <a:pPr marL="533400" indent="-533400" fontAlgn="auto">
              <a:spcBef>
                <a:spcPts val="0"/>
              </a:spcBef>
              <a:spcAft>
                <a:spcPts val="0"/>
              </a:spcAft>
              <a:defRPr/>
            </a:pPr>
            <a:r>
              <a:rPr kumimoji="0" lang="zh-TW" altLang="en-US" sz="2400" b="1" dirty="0">
                <a:solidFill>
                  <a:srgbClr val="C00000"/>
                </a:solidFill>
                <a:latin typeface="標楷體" pitchFamily="65" charset="-120"/>
                <a:ea typeface="標楷體" pitchFamily="65" charset="-120"/>
              </a:rPr>
              <a:t>證券交易法第四十三條之一第一項取得股份申報事項要點</a:t>
            </a:r>
            <a:endParaRPr kumimoji="0" lang="en-US" altLang="zh-TW" sz="2400" b="1" dirty="0">
              <a:solidFill>
                <a:srgbClr val="C00000"/>
              </a:solidFill>
              <a:latin typeface="標楷體" pitchFamily="65" charset="-120"/>
              <a:ea typeface="標楷體" pitchFamily="65" charset="-120"/>
            </a:endParaRPr>
          </a:p>
          <a:p>
            <a:pPr marL="982663" indent="-982663" fontAlgn="auto">
              <a:spcBef>
                <a:spcPts val="0"/>
              </a:spcBef>
              <a:spcAft>
                <a:spcPts val="0"/>
              </a:spcAft>
              <a:defRPr/>
            </a:pPr>
            <a:r>
              <a:rPr kumimoji="0" lang="zh-TW" altLang="en-US" b="1" dirty="0">
                <a:solidFill>
                  <a:srgbClr val="0000FF"/>
                </a:solidFill>
                <a:latin typeface="標楷體" pitchFamily="65" charset="-120"/>
                <a:ea typeface="標楷體" pitchFamily="65" charset="-120"/>
              </a:rPr>
              <a:t>第二條  任何人取得公開發行公司已發行股份，其取得股份包括其 配偶、未成年子女及利用他人名義持有者。 </a:t>
            </a:r>
          </a:p>
        </p:txBody>
      </p:sp>
      <p:sp>
        <p:nvSpPr>
          <p:cNvPr id="15" name="圓角矩形 8"/>
          <p:cNvSpPr>
            <a:spLocks noChangeArrowheads="1"/>
          </p:cNvSpPr>
          <p:nvPr/>
        </p:nvSpPr>
        <p:spPr bwMode="auto">
          <a:xfrm>
            <a:off x="4205113" y="1444708"/>
            <a:ext cx="3933146" cy="544811"/>
          </a:xfrm>
          <a:prstGeom prst="roundRect">
            <a:avLst>
              <a:gd name="adj" fmla="val 16667"/>
            </a:avLst>
          </a:prstGeom>
          <a:solidFill>
            <a:schemeClr val="accent2">
              <a:lumMod val="75000"/>
            </a:schemeClr>
          </a:solidFill>
          <a:ln w="9525" algn="ctr">
            <a:solidFill>
              <a:schemeClr val="accent2">
                <a:lumMod val="50000"/>
              </a:schemeClr>
            </a:solidFill>
            <a:miter lim="800000"/>
            <a:headEnd/>
            <a:tailEnd/>
          </a:ln>
          <a:scene3d>
            <a:camera prst="orthographicFront"/>
            <a:lightRig rig="threePt" dir="t"/>
          </a:scene3d>
          <a:sp3d>
            <a:bevelT w="165100" prst="coolSlant"/>
          </a:sp3d>
        </p:spPr>
        <p:txBody>
          <a:bodyPr wrap="none" anchor="ctr"/>
          <a:lstStyle/>
          <a:p>
            <a:pPr algn="ctr" fontAlgn="auto">
              <a:spcBef>
                <a:spcPts val="0"/>
              </a:spcBef>
              <a:spcAft>
                <a:spcPts val="0"/>
              </a:spcAft>
              <a:defRPr/>
            </a:pPr>
            <a:r>
              <a:rPr kumimoji="0" lang="zh-TW" altLang="en-US" sz="2800" b="1" dirty="0">
                <a:solidFill>
                  <a:schemeClr val="bg1"/>
                </a:solidFill>
                <a:latin typeface="標楷體" pitchFamily="65" charset="-120"/>
                <a:ea typeface="標楷體" pitchFamily="65" charset="-120"/>
              </a:rPr>
              <a:t>配偶</a:t>
            </a:r>
          </a:p>
        </p:txBody>
      </p:sp>
      <p:sp>
        <p:nvSpPr>
          <p:cNvPr id="16" name="圓角矩形 5"/>
          <p:cNvSpPr>
            <a:spLocks noChangeArrowheads="1"/>
          </p:cNvSpPr>
          <p:nvPr/>
        </p:nvSpPr>
        <p:spPr bwMode="auto">
          <a:xfrm>
            <a:off x="920680" y="2205546"/>
            <a:ext cx="1988790" cy="592245"/>
          </a:xfrm>
          <a:prstGeom prst="roundRect">
            <a:avLst>
              <a:gd name="adj" fmla="val 16667"/>
            </a:avLst>
          </a:prstGeom>
          <a:solidFill>
            <a:schemeClr val="accent2">
              <a:lumMod val="75000"/>
            </a:schemeClr>
          </a:solidFill>
          <a:ln w="9525" algn="ctr">
            <a:solidFill>
              <a:schemeClr val="accent2">
                <a:lumMod val="50000"/>
              </a:schemeClr>
            </a:solidFill>
            <a:miter lim="800000"/>
            <a:headEnd/>
            <a:tailEnd/>
          </a:ln>
          <a:scene3d>
            <a:camera prst="orthographicFront"/>
            <a:lightRig rig="threePt" dir="t"/>
          </a:scene3d>
          <a:sp3d>
            <a:bevelT w="165100" prst="coolSlant"/>
          </a:sp3d>
        </p:spPr>
        <p:txBody>
          <a:bodyPr wrap="none" anchor="ctr"/>
          <a:lstStyle/>
          <a:p>
            <a:pPr algn="ctr" fontAlgn="auto">
              <a:spcBef>
                <a:spcPts val="0"/>
              </a:spcBef>
              <a:spcAft>
                <a:spcPts val="0"/>
              </a:spcAft>
              <a:defRPr/>
            </a:pPr>
            <a:r>
              <a:rPr kumimoji="0" lang="zh-TW" altLang="en-US" sz="2800" b="1" dirty="0">
                <a:solidFill>
                  <a:schemeClr val="bg1"/>
                </a:solidFill>
                <a:latin typeface="標楷體" pitchFamily="65" charset="-120"/>
                <a:ea typeface="標楷體" pitchFamily="65" charset="-120"/>
              </a:rPr>
              <a:t>本人</a:t>
            </a:r>
          </a:p>
        </p:txBody>
      </p:sp>
      <p:sp>
        <p:nvSpPr>
          <p:cNvPr id="17" name="圓角矩形 6"/>
          <p:cNvSpPr>
            <a:spLocks noChangeArrowheads="1"/>
          </p:cNvSpPr>
          <p:nvPr/>
        </p:nvSpPr>
        <p:spPr bwMode="auto">
          <a:xfrm>
            <a:off x="4205113" y="2189373"/>
            <a:ext cx="3933146" cy="592245"/>
          </a:xfrm>
          <a:prstGeom prst="roundRect">
            <a:avLst>
              <a:gd name="adj" fmla="val 16667"/>
            </a:avLst>
          </a:prstGeom>
          <a:solidFill>
            <a:schemeClr val="accent2">
              <a:lumMod val="75000"/>
            </a:schemeClr>
          </a:solidFill>
          <a:ln w="9525" algn="ctr">
            <a:solidFill>
              <a:schemeClr val="accent2">
                <a:lumMod val="50000"/>
              </a:schemeClr>
            </a:solidFill>
            <a:miter lim="800000"/>
            <a:headEnd/>
            <a:tailEnd/>
          </a:ln>
          <a:scene3d>
            <a:camera prst="orthographicFront"/>
            <a:lightRig rig="threePt" dir="t"/>
          </a:scene3d>
          <a:sp3d>
            <a:bevelT w="165100" prst="coolSlant"/>
          </a:sp3d>
        </p:spPr>
        <p:txBody>
          <a:bodyPr wrap="none" anchor="ctr"/>
          <a:lstStyle/>
          <a:p>
            <a:pPr algn="ctr" fontAlgn="auto">
              <a:spcBef>
                <a:spcPts val="0"/>
              </a:spcBef>
              <a:spcAft>
                <a:spcPts val="0"/>
              </a:spcAft>
              <a:defRPr/>
            </a:pPr>
            <a:r>
              <a:rPr kumimoji="0" lang="zh-TW" altLang="en-US" sz="2800" b="1" dirty="0">
                <a:solidFill>
                  <a:schemeClr val="bg1"/>
                </a:solidFill>
                <a:latin typeface="標楷體" pitchFamily="65" charset="-120"/>
                <a:ea typeface="標楷體" pitchFamily="65" charset="-120"/>
              </a:rPr>
              <a:t>未成年子女</a:t>
            </a:r>
          </a:p>
        </p:txBody>
      </p:sp>
      <p:sp>
        <p:nvSpPr>
          <p:cNvPr id="18" name="圓角矩形 11"/>
          <p:cNvSpPr>
            <a:spLocks noChangeArrowheads="1"/>
          </p:cNvSpPr>
          <p:nvPr/>
        </p:nvSpPr>
        <p:spPr bwMode="auto">
          <a:xfrm>
            <a:off x="4205113" y="2997645"/>
            <a:ext cx="3933146" cy="648081"/>
          </a:xfrm>
          <a:prstGeom prst="roundRect">
            <a:avLst>
              <a:gd name="adj" fmla="val 16667"/>
            </a:avLst>
          </a:prstGeom>
          <a:solidFill>
            <a:schemeClr val="accent2">
              <a:lumMod val="75000"/>
            </a:schemeClr>
          </a:solidFill>
          <a:ln w="9525" algn="ctr">
            <a:solidFill>
              <a:schemeClr val="accent2">
                <a:lumMod val="50000"/>
              </a:schemeClr>
            </a:solidFill>
            <a:miter lim="800000"/>
            <a:headEnd/>
            <a:tailEnd/>
          </a:ln>
          <a:scene3d>
            <a:camera prst="orthographicFront"/>
            <a:lightRig rig="threePt" dir="t"/>
          </a:scene3d>
          <a:sp3d>
            <a:bevelT w="165100" prst="coolSlant"/>
          </a:sp3d>
        </p:spPr>
        <p:txBody>
          <a:bodyPr wrap="none" anchor="ctr"/>
          <a:lstStyle/>
          <a:p>
            <a:pPr algn="ctr" fontAlgn="auto">
              <a:spcBef>
                <a:spcPts val="0"/>
              </a:spcBef>
              <a:spcAft>
                <a:spcPts val="0"/>
              </a:spcAft>
              <a:defRPr/>
            </a:pPr>
            <a:r>
              <a:rPr kumimoji="0" lang="zh-TW" altLang="zh-TW" sz="2800" b="1" dirty="0">
                <a:solidFill>
                  <a:schemeClr val="bg1"/>
                </a:solidFill>
                <a:latin typeface="標楷體" pitchFamily="65" charset="-120"/>
                <a:ea typeface="標楷體" pitchFamily="65" charset="-120"/>
              </a:rPr>
              <a:t>利用他人名義持有者</a:t>
            </a:r>
            <a:endParaRPr kumimoji="0" lang="zh-TW" altLang="en-US" sz="2800" b="1" dirty="0">
              <a:solidFill>
                <a:schemeClr val="bg1"/>
              </a:solidFill>
              <a:latin typeface="標楷體" pitchFamily="65" charset="-120"/>
              <a:ea typeface="標楷體" pitchFamily="65" charset="-120"/>
            </a:endParaRPr>
          </a:p>
        </p:txBody>
      </p:sp>
      <p:cxnSp>
        <p:nvCxnSpPr>
          <p:cNvPr id="24593" name="肘形接點 13"/>
          <p:cNvCxnSpPr>
            <a:cxnSpLocks noChangeShapeType="1"/>
          </p:cNvCxnSpPr>
          <p:nvPr/>
        </p:nvCxnSpPr>
        <p:spPr bwMode="auto">
          <a:xfrm flipV="1">
            <a:off x="2909888" y="1717675"/>
            <a:ext cx="1295400" cy="784225"/>
          </a:xfrm>
          <a:prstGeom prst="bentConnector3">
            <a:avLst>
              <a:gd name="adj1" fmla="val 50000"/>
            </a:avLst>
          </a:prstGeom>
          <a:noFill/>
          <a:ln w="63500" algn="ctr">
            <a:solidFill>
              <a:srgbClr val="0000CC"/>
            </a:solidFill>
            <a:miter lim="800000"/>
            <a:headEnd/>
            <a:tailEnd type="arrow" w="med" len="med"/>
          </a:ln>
        </p:spPr>
      </p:cxnSp>
      <p:cxnSp>
        <p:nvCxnSpPr>
          <p:cNvPr id="24594" name="肘形接點 16"/>
          <p:cNvCxnSpPr>
            <a:cxnSpLocks noChangeShapeType="1"/>
          </p:cNvCxnSpPr>
          <p:nvPr/>
        </p:nvCxnSpPr>
        <p:spPr bwMode="auto">
          <a:xfrm>
            <a:off x="2908300" y="2493963"/>
            <a:ext cx="1296988" cy="827087"/>
          </a:xfrm>
          <a:prstGeom prst="bentConnector3">
            <a:avLst>
              <a:gd name="adj1" fmla="val 50000"/>
            </a:avLst>
          </a:prstGeom>
          <a:noFill/>
          <a:ln w="63500" algn="ctr">
            <a:solidFill>
              <a:srgbClr val="0000CC"/>
            </a:solidFill>
            <a:miter lim="800000"/>
            <a:headEnd/>
            <a:tailEnd type="arrow" w="med" len="med"/>
          </a:ln>
        </p:spPr>
      </p:cxnSp>
      <p:cxnSp>
        <p:nvCxnSpPr>
          <p:cNvPr id="24595" name="直線單箭頭接點 20"/>
          <p:cNvCxnSpPr>
            <a:cxnSpLocks noChangeShapeType="1"/>
          </p:cNvCxnSpPr>
          <p:nvPr/>
        </p:nvCxnSpPr>
        <p:spPr bwMode="auto">
          <a:xfrm>
            <a:off x="3543300" y="2493963"/>
            <a:ext cx="661988" cy="0"/>
          </a:xfrm>
          <a:prstGeom prst="straightConnector1">
            <a:avLst/>
          </a:prstGeom>
          <a:noFill/>
          <a:ln w="63500" algn="ctr">
            <a:solidFill>
              <a:srgbClr val="0000CC"/>
            </a:solidFill>
            <a:miter lim="800000"/>
            <a:headEnd/>
            <a:tailEnd type="arrow" w="med" len="med"/>
          </a:ln>
        </p:spPr>
      </p:cxnSp>
      <p:sp>
        <p:nvSpPr>
          <p:cNvPr id="25" name="圓角矩形 5"/>
          <p:cNvSpPr>
            <a:spLocks noChangeArrowheads="1"/>
          </p:cNvSpPr>
          <p:nvPr/>
        </p:nvSpPr>
        <p:spPr bwMode="auto">
          <a:xfrm>
            <a:off x="920552" y="4241928"/>
            <a:ext cx="1988905" cy="555225"/>
          </a:xfrm>
          <a:prstGeom prst="roundRect">
            <a:avLst>
              <a:gd name="adj" fmla="val 16667"/>
            </a:avLst>
          </a:prstGeom>
          <a:solidFill>
            <a:schemeClr val="accent2">
              <a:lumMod val="75000"/>
            </a:schemeClr>
          </a:solidFill>
          <a:ln w="9525" algn="ctr">
            <a:solidFill>
              <a:schemeClr val="accent2">
                <a:lumMod val="50000"/>
              </a:schemeClr>
            </a:solidFill>
            <a:miter lim="800000"/>
            <a:headEnd/>
            <a:tailEnd/>
          </a:ln>
          <a:scene3d>
            <a:camera prst="orthographicFront"/>
            <a:lightRig rig="threePt" dir="t"/>
          </a:scene3d>
          <a:sp3d>
            <a:bevelT w="165100" prst="coolSlant"/>
          </a:sp3d>
        </p:spPr>
        <p:txBody>
          <a:bodyPr wrap="none" anchor="ctr"/>
          <a:lstStyle/>
          <a:p>
            <a:pPr algn="ctr" fontAlgn="auto">
              <a:spcBef>
                <a:spcPts val="0"/>
              </a:spcBef>
              <a:spcAft>
                <a:spcPts val="0"/>
              </a:spcAft>
              <a:defRPr/>
            </a:pPr>
            <a:r>
              <a:rPr kumimoji="0" lang="zh-TW" altLang="en-US" sz="2800" b="1" dirty="0">
                <a:solidFill>
                  <a:schemeClr val="bg1"/>
                </a:solidFill>
                <a:latin typeface="標楷體" pitchFamily="65" charset="-120"/>
                <a:ea typeface="標楷體" pitchFamily="65" charset="-120"/>
              </a:rPr>
              <a:t>本人持有</a:t>
            </a:r>
          </a:p>
        </p:txBody>
      </p:sp>
      <p:sp>
        <p:nvSpPr>
          <p:cNvPr id="32" name="圓角矩形 5"/>
          <p:cNvSpPr>
            <a:spLocks noChangeArrowheads="1"/>
          </p:cNvSpPr>
          <p:nvPr/>
        </p:nvSpPr>
        <p:spPr bwMode="auto">
          <a:xfrm>
            <a:off x="3456150" y="4221089"/>
            <a:ext cx="4953234" cy="555225"/>
          </a:xfrm>
          <a:prstGeom prst="roundRect">
            <a:avLst>
              <a:gd name="adj" fmla="val 16667"/>
            </a:avLst>
          </a:prstGeom>
          <a:solidFill>
            <a:schemeClr val="accent5">
              <a:lumMod val="60000"/>
              <a:lumOff val="40000"/>
            </a:schemeClr>
          </a:solidFill>
          <a:ln w="9525" algn="ctr">
            <a:solidFill>
              <a:schemeClr val="accent4"/>
            </a:solidFill>
            <a:miter lim="800000"/>
            <a:headEnd/>
            <a:tailEnd/>
          </a:ln>
          <a:scene3d>
            <a:camera prst="orthographicFront"/>
            <a:lightRig rig="threePt" dir="t"/>
          </a:scene3d>
          <a:sp3d>
            <a:bevelT w="165100" prst="coolSlant"/>
          </a:sp3d>
        </p:spPr>
        <p:txBody>
          <a:bodyPr wrap="none" anchor="ctr"/>
          <a:lstStyle/>
          <a:p>
            <a:pPr algn="ctr" fontAlgn="auto">
              <a:spcBef>
                <a:spcPts val="0"/>
              </a:spcBef>
              <a:spcAft>
                <a:spcPts val="0"/>
              </a:spcAft>
              <a:defRPr/>
            </a:pPr>
            <a:r>
              <a:rPr kumimoji="0" lang="zh-TW" altLang="en-US" sz="2800" b="1" dirty="0">
                <a:solidFill>
                  <a:srgbClr val="0000CC"/>
                </a:solidFill>
                <a:latin typeface="標楷體" pitchFamily="65" charset="-120"/>
                <a:ea typeface="標楷體" pitchFamily="65" charset="-120"/>
              </a:rPr>
              <a:t>保留運用決定權交付信託</a:t>
            </a:r>
          </a:p>
        </p:txBody>
      </p:sp>
      <p:cxnSp>
        <p:nvCxnSpPr>
          <p:cNvPr id="34" name="直線接點 33"/>
          <p:cNvCxnSpPr/>
          <p:nvPr/>
        </p:nvCxnSpPr>
        <p:spPr>
          <a:xfrm>
            <a:off x="763588" y="3933825"/>
            <a:ext cx="7567612" cy="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6" name="加號 5"/>
          <p:cNvSpPr/>
          <p:nvPr/>
        </p:nvSpPr>
        <p:spPr>
          <a:xfrm>
            <a:off x="2997200" y="4241800"/>
            <a:ext cx="360363" cy="534988"/>
          </a:xfrm>
          <a:prstGeom prst="mathPlus">
            <a:avLst/>
          </a:prstGeom>
          <a:solidFill>
            <a:srgbClr val="0000CC"/>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zh-TW" alt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投影片編號版面配置區 1"/>
          <p:cNvSpPr>
            <a:spLocks noGrp="1"/>
          </p:cNvSpPr>
          <p:nvPr>
            <p:ph type="sldNum" sz="quarter" idx="12"/>
          </p:nvPr>
        </p:nvSpPr>
        <p:spPr bwMode="auto">
          <a:noFill/>
          <a:ln>
            <a:round/>
            <a:headEnd/>
            <a:tailEnd/>
          </a:ln>
        </p:spPr>
        <p:txBody>
          <a:bodyPr/>
          <a:lstStyle/>
          <a:p>
            <a:fld id="{9B6CDE2A-CF80-425E-98A7-2B6E14E1A20C}" type="slidenum">
              <a:rPr lang="zh-TW" altLang="en-US" sz="1800" smtClean="0">
                <a:solidFill>
                  <a:schemeClr val="tx2"/>
                </a:solidFill>
                <a:latin typeface="Times New Roman" pitchFamily="18" charset="0"/>
                <a:ea typeface="標楷體" pitchFamily="65" charset="-120"/>
              </a:rPr>
              <a:pPr/>
              <a:t>11</a:t>
            </a:fld>
            <a:endParaRPr lang="zh-TW" altLang="en-US" sz="1800">
              <a:solidFill>
                <a:schemeClr val="tx2"/>
              </a:solidFill>
              <a:latin typeface="Times New Roman" pitchFamily="18" charset="0"/>
              <a:ea typeface="標楷體" pitchFamily="65" charset="-120"/>
            </a:endParaRPr>
          </a:p>
        </p:txBody>
      </p:sp>
      <p:sp>
        <p:nvSpPr>
          <p:cNvPr id="16386" name="Rectangle 2"/>
          <p:cNvSpPr>
            <a:spLocks noGrp="1"/>
          </p:cNvSpPr>
          <p:nvPr>
            <p:ph type="title" idx="4294967295"/>
          </p:nvPr>
        </p:nvSpPr>
        <p:spPr>
          <a:xfrm>
            <a:off x="539750" y="360363"/>
            <a:ext cx="9410700" cy="987425"/>
          </a:xfrm>
        </p:spPr>
        <p:txBody>
          <a:bodyPr rtlCol="0">
            <a:normAutofit/>
          </a:bodyPr>
          <a:lstStyle/>
          <a:p>
            <a:pPr eaLnBrk="1" fontAlgn="auto" hangingPunct="1">
              <a:spcAft>
                <a:spcPts val="0"/>
              </a:spcAft>
              <a:defRPr/>
            </a:pPr>
            <a:r>
              <a:rPr lang="zh-TW" altLang="en-US" sz="4000" b="1" dirty="0">
                <a:solidFill>
                  <a:srgbClr val="000099"/>
                </a:solidFill>
                <a:effectLst>
                  <a:outerShdw blurRad="38100" dist="38100" dir="2700000" algn="tl">
                    <a:srgbClr val="C0C0C0"/>
                  </a:outerShdw>
                </a:effectLst>
                <a:latin typeface="Times New Roman" panose="02020603050405020304" pitchFamily="18" charset="0"/>
                <a:ea typeface="標楷體" panose="03000509000000000000" pitchFamily="65" charset="-120"/>
              </a:rPr>
              <a:t>內部人持股異動申報相關法令規範</a:t>
            </a:r>
            <a:endParaRPr lang="en-US" altLang="zh-TW" sz="4000" b="1" dirty="0">
              <a:solidFill>
                <a:srgbClr val="000099"/>
              </a:solidFill>
              <a:effectLst>
                <a:outerShdw blurRad="38100" dist="38100" dir="2700000" algn="tl">
                  <a:srgbClr val="C0C0C0"/>
                </a:outerShdw>
              </a:effectLst>
              <a:latin typeface="Times New Roman" panose="02020603050405020304" pitchFamily="18" charset="0"/>
              <a:ea typeface="標楷體" panose="03000509000000000000" pitchFamily="65" charset="-120"/>
            </a:endParaRPr>
          </a:p>
        </p:txBody>
      </p:sp>
      <p:sp>
        <p:nvSpPr>
          <p:cNvPr id="7172" name="Rectangle 3"/>
          <p:cNvSpPr>
            <a:spLocks noGrp="1"/>
          </p:cNvSpPr>
          <p:nvPr>
            <p:ph idx="4294967295"/>
          </p:nvPr>
        </p:nvSpPr>
        <p:spPr>
          <a:xfrm>
            <a:off x="1046163" y="1439863"/>
            <a:ext cx="8859837" cy="4176712"/>
          </a:xfrm>
        </p:spPr>
        <p:txBody>
          <a:bodyPr rtlCol="0">
            <a:normAutofit fontScale="92500" lnSpcReduction="10000"/>
          </a:bodyPr>
          <a:lstStyle/>
          <a:p>
            <a:pPr marL="274320" indent="-274320" eaLnBrk="1" fontAlgn="auto" hangingPunct="1">
              <a:spcAft>
                <a:spcPts val="0"/>
              </a:spcAft>
              <a:buClr>
                <a:schemeClr val="accent3"/>
              </a:buClr>
              <a:buFont typeface="Wingdings" pitchFamily="2" charset="2"/>
              <a:buNone/>
              <a:defRPr/>
            </a:pPr>
            <a:r>
              <a:rPr lang="zh-TW" altLang="en-US" sz="4000" b="1" u="sng" dirty="0">
                <a:solidFill>
                  <a:srgbClr val="0000FF"/>
                </a:solidFill>
                <a:latin typeface="Times New Roman" panose="02020603050405020304" pitchFamily="18" charset="0"/>
                <a:ea typeface="標楷體" panose="03000509000000000000" pitchFamily="65" charset="-120"/>
              </a:rPr>
              <a:t>持股異動申報規定，包括</a:t>
            </a:r>
            <a:r>
              <a:rPr lang="zh-TW" altLang="en-US" sz="4000" b="1" dirty="0">
                <a:solidFill>
                  <a:srgbClr val="0000FF"/>
                </a:solidFill>
                <a:latin typeface="Times New Roman" panose="02020603050405020304" pitchFamily="18" charset="0"/>
                <a:ea typeface="標楷體" panose="03000509000000000000" pitchFamily="65" charset="-120"/>
              </a:rPr>
              <a:t>：</a:t>
            </a:r>
          </a:p>
          <a:p>
            <a:pPr marL="274320" indent="-274320" eaLnBrk="1" fontAlgn="auto" hangingPunct="1">
              <a:spcAft>
                <a:spcPts val="0"/>
              </a:spcAft>
              <a:buClr>
                <a:schemeClr val="accent3"/>
              </a:buClr>
              <a:buFont typeface="Wingdings" pitchFamily="2" charset="2"/>
              <a:buNone/>
              <a:defRPr/>
            </a:pPr>
            <a:r>
              <a:rPr lang="zh-TW" altLang="en-US" sz="3200" b="1" dirty="0">
                <a:solidFill>
                  <a:srgbClr val="0000FF"/>
                </a:solidFill>
                <a:latin typeface="Times New Roman" panose="02020603050405020304" pitchFamily="18" charset="0"/>
                <a:ea typeface="標楷體" panose="03000509000000000000" pitchFamily="65" charset="-120"/>
              </a:rPr>
              <a:t>一、持股轉讓之事前申報：</a:t>
            </a:r>
          </a:p>
          <a:p>
            <a:pPr marL="274320" indent="534988" eaLnBrk="1" fontAlgn="auto" hangingPunct="1">
              <a:spcAft>
                <a:spcPts val="0"/>
              </a:spcAft>
              <a:buClr>
                <a:srgbClr val="660066"/>
              </a:buClr>
              <a:buFont typeface="Wingdings" pitchFamily="2" charset="2"/>
              <a:buNone/>
              <a:defRPr/>
            </a:pPr>
            <a:r>
              <a:rPr lang="zh-TW" altLang="en-US" sz="2800" b="1" dirty="0">
                <a:solidFill>
                  <a:srgbClr val="C00000"/>
                </a:solidFill>
                <a:latin typeface="Times New Roman" panose="02020603050405020304" pitchFamily="18" charset="0"/>
                <a:ea typeface="標楷體" panose="03000509000000000000" pitchFamily="65" charset="-120"/>
              </a:rPr>
              <a:t>證交法第</a:t>
            </a:r>
            <a:r>
              <a:rPr lang="en-US" altLang="zh-TW" sz="2800" b="1" dirty="0">
                <a:solidFill>
                  <a:srgbClr val="C00000"/>
                </a:solidFill>
                <a:latin typeface="Times New Roman" panose="02020603050405020304" pitchFamily="18" charset="0"/>
                <a:ea typeface="標楷體" panose="03000509000000000000" pitchFamily="65" charset="-120"/>
              </a:rPr>
              <a:t>22</a:t>
            </a:r>
            <a:r>
              <a:rPr lang="zh-TW" altLang="en-US" sz="2800" b="1" dirty="0">
                <a:solidFill>
                  <a:srgbClr val="C00000"/>
                </a:solidFill>
                <a:latin typeface="Times New Roman" panose="02020603050405020304" pitchFamily="18" charset="0"/>
                <a:ea typeface="標楷體" panose="03000509000000000000" pitchFamily="65" charset="-120"/>
              </a:rPr>
              <a:t>條之</a:t>
            </a:r>
            <a:r>
              <a:rPr lang="en-US" altLang="zh-TW" sz="2800" b="1" dirty="0">
                <a:solidFill>
                  <a:srgbClr val="C00000"/>
                </a:solidFill>
                <a:latin typeface="Times New Roman" panose="02020603050405020304" pitchFamily="18" charset="0"/>
                <a:ea typeface="標楷體" panose="03000509000000000000" pitchFamily="65" charset="-120"/>
              </a:rPr>
              <a:t>2</a:t>
            </a:r>
            <a:r>
              <a:rPr lang="zh-TW" altLang="en-US" sz="2800" b="1" dirty="0">
                <a:solidFill>
                  <a:srgbClr val="C00000"/>
                </a:solidFill>
                <a:latin typeface="Times New Roman" panose="02020603050405020304" pitchFamily="18" charset="0"/>
                <a:ea typeface="標楷體" panose="03000509000000000000" pitchFamily="65" charset="-120"/>
              </a:rPr>
              <a:t>              （公發公司）</a:t>
            </a:r>
            <a:endParaRPr lang="en-US" altLang="zh-TW" sz="2800" b="1" dirty="0">
              <a:solidFill>
                <a:srgbClr val="C00000"/>
              </a:solidFill>
              <a:latin typeface="Times New Roman" panose="02020603050405020304" pitchFamily="18" charset="0"/>
              <a:ea typeface="標楷體" panose="03000509000000000000" pitchFamily="65" charset="-120"/>
            </a:endParaRPr>
          </a:p>
          <a:p>
            <a:pPr marL="5827713" indent="-5022850" eaLnBrk="1" fontAlgn="auto" hangingPunct="1">
              <a:spcAft>
                <a:spcPts val="0"/>
              </a:spcAft>
              <a:buClr>
                <a:srgbClr val="660066"/>
              </a:buClr>
              <a:buFont typeface="Wingdings" pitchFamily="2" charset="2"/>
              <a:buNone/>
              <a:defRPr/>
            </a:pPr>
            <a:r>
              <a:rPr lang="zh-TW" altLang="en-US" sz="2800" b="1" dirty="0">
                <a:solidFill>
                  <a:srgbClr val="C00000"/>
                </a:solidFill>
                <a:latin typeface="Times New Roman" panose="02020603050405020304" pitchFamily="18" charset="0"/>
                <a:ea typeface="標楷體" panose="03000509000000000000" pitchFamily="65" charset="-120"/>
              </a:rPr>
              <a:t>證交法第</a:t>
            </a:r>
            <a:r>
              <a:rPr lang="en-US" altLang="zh-TW" sz="2800" b="1" dirty="0">
                <a:solidFill>
                  <a:srgbClr val="C00000"/>
                </a:solidFill>
                <a:latin typeface="Times New Roman" panose="02020603050405020304" pitchFamily="18" charset="0"/>
                <a:ea typeface="標楷體" panose="03000509000000000000" pitchFamily="65" charset="-120"/>
              </a:rPr>
              <a:t>165</a:t>
            </a:r>
            <a:r>
              <a:rPr lang="zh-TW" altLang="en-US" sz="2800" b="1" dirty="0">
                <a:solidFill>
                  <a:srgbClr val="C00000"/>
                </a:solidFill>
                <a:latin typeface="Times New Roman" panose="02020603050405020304" pitchFamily="18" charset="0"/>
                <a:ea typeface="標楷體" panose="03000509000000000000" pitchFamily="65" charset="-120"/>
              </a:rPr>
              <a:t>條之</a:t>
            </a:r>
            <a:r>
              <a:rPr lang="en-US" altLang="zh-TW" sz="2800" b="1" dirty="0">
                <a:solidFill>
                  <a:srgbClr val="C00000"/>
                </a:solidFill>
                <a:latin typeface="Times New Roman" panose="02020603050405020304" pitchFamily="18" charset="0"/>
                <a:ea typeface="標楷體" panose="03000509000000000000" pitchFamily="65" charset="-120"/>
              </a:rPr>
              <a:t>1</a:t>
            </a:r>
            <a:r>
              <a:rPr lang="zh-TW" altLang="en-US" sz="2800" b="1" dirty="0">
                <a:solidFill>
                  <a:srgbClr val="C00000"/>
                </a:solidFill>
                <a:latin typeface="Times New Roman" panose="02020603050405020304" pitchFamily="18" charset="0"/>
                <a:ea typeface="標楷體" panose="03000509000000000000" pitchFamily="65" charset="-120"/>
              </a:rPr>
              <a:t>準用第</a:t>
            </a:r>
            <a:r>
              <a:rPr lang="en-US" altLang="zh-TW" sz="2800" b="1" dirty="0">
                <a:solidFill>
                  <a:srgbClr val="C00000"/>
                </a:solidFill>
                <a:latin typeface="Times New Roman" panose="02020603050405020304" pitchFamily="18" charset="0"/>
                <a:ea typeface="標楷體" panose="03000509000000000000" pitchFamily="65" charset="-120"/>
              </a:rPr>
              <a:t>22</a:t>
            </a:r>
            <a:r>
              <a:rPr lang="zh-TW" altLang="en-US" sz="2800" b="1" dirty="0">
                <a:solidFill>
                  <a:srgbClr val="C00000"/>
                </a:solidFill>
                <a:latin typeface="Times New Roman" panose="02020603050405020304" pitchFamily="18" charset="0"/>
                <a:ea typeface="標楷體" panose="03000509000000000000" pitchFamily="65" charset="-120"/>
              </a:rPr>
              <a:t>條之</a:t>
            </a:r>
            <a:r>
              <a:rPr lang="en-US" altLang="zh-TW" sz="2800" b="1" dirty="0">
                <a:solidFill>
                  <a:srgbClr val="C00000"/>
                </a:solidFill>
                <a:latin typeface="Times New Roman" panose="02020603050405020304" pitchFamily="18" charset="0"/>
                <a:ea typeface="標楷體" panose="03000509000000000000" pitchFamily="65" charset="-120"/>
              </a:rPr>
              <a:t>2</a:t>
            </a:r>
            <a:r>
              <a:rPr lang="zh-TW" altLang="en-US" sz="2800" b="1" dirty="0">
                <a:solidFill>
                  <a:srgbClr val="C00000"/>
                </a:solidFill>
                <a:latin typeface="Times New Roman" panose="02020603050405020304" pitchFamily="18" charset="0"/>
                <a:ea typeface="標楷體" panose="03000509000000000000" pitchFamily="65" charset="-120"/>
              </a:rPr>
              <a:t>（外國企業）</a:t>
            </a:r>
          </a:p>
          <a:p>
            <a:pPr marL="274320" indent="-274320" eaLnBrk="1" fontAlgn="auto" hangingPunct="1">
              <a:spcAft>
                <a:spcPts val="0"/>
              </a:spcAft>
              <a:buClr>
                <a:srgbClr val="660066"/>
              </a:buClr>
              <a:buFont typeface="Wingdings" pitchFamily="2" charset="2"/>
              <a:buNone/>
              <a:defRPr/>
            </a:pPr>
            <a:endParaRPr lang="en-US" altLang="zh-TW" sz="3200" b="1" dirty="0">
              <a:solidFill>
                <a:srgbClr val="0000FF"/>
              </a:solidFill>
              <a:latin typeface="Times New Roman" panose="02020603050405020304" pitchFamily="18" charset="0"/>
              <a:ea typeface="標楷體" panose="03000509000000000000" pitchFamily="65" charset="-120"/>
            </a:endParaRPr>
          </a:p>
          <a:p>
            <a:pPr marL="274320" indent="-274320" eaLnBrk="1" fontAlgn="auto" hangingPunct="1">
              <a:spcAft>
                <a:spcPts val="0"/>
              </a:spcAft>
              <a:buClr>
                <a:srgbClr val="660066"/>
              </a:buClr>
              <a:buFont typeface="Wingdings" pitchFamily="2" charset="2"/>
              <a:buNone/>
              <a:defRPr/>
            </a:pPr>
            <a:r>
              <a:rPr lang="zh-TW" altLang="en-US" sz="3200" b="1" dirty="0">
                <a:solidFill>
                  <a:srgbClr val="0000FF"/>
                </a:solidFill>
                <a:latin typeface="Times New Roman" panose="02020603050405020304" pitchFamily="18" charset="0"/>
                <a:ea typeface="標楷體" panose="03000509000000000000" pitchFamily="65" charset="-120"/>
              </a:rPr>
              <a:t>二、持股變動之事後申報：</a:t>
            </a:r>
          </a:p>
          <a:p>
            <a:pPr marL="274320" indent="534988" eaLnBrk="1" fontAlgn="auto" hangingPunct="1">
              <a:spcAft>
                <a:spcPts val="0"/>
              </a:spcAft>
              <a:buClr>
                <a:srgbClr val="660066"/>
              </a:buClr>
              <a:buFont typeface="Wingdings" pitchFamily="2" charset="2"/>
              <a:buNone/>
              <a:defRPr/>
            </a:pPr>
            <a:r>
              <a:rPr lang="zh-TW" altLang="en-US" sz="2800" b="1" dirty="0">
                <a:solidFill>
                  <a:srgbClr val="C00000"/>
                </a:solidFill>
                <a:latin typeface="Times New Roman" panose="02020603050405020304" pitchFamily="18" charset="0"/>
                <a:ea typeface="標楷體" panose="03000509000000000000" pitchFamily="65" charset="-120"/>
              </a:rPr>
              <a:t>證交法第</a:t>
            </a:r>
            <a:r>
              <a:rPr lang="en-US" altLang="zh-TW" sz="2800" b="1" dirty="0">
                <a:solidFill>
                  <a:srgbClr val="C00000"/>
                </a:solidFill>
                <a:latin typeface="Times New Roman" panose="02020603050405020304" pitchFamily="18" charset="0"/>
                <a:ea typeface="標楷體" panose="03000509000000000000" pitchFamily="65" charset="-120"/>
              </a:rPr>
              <a:t>25</a:t>
            </a:r>
            <a:r>
              <a:rPr lang="zh-TW" altLang="en-US" sz="2800" b="1" dirty="0">
                <a:solidFill>
                  <a:srgbClr val="C00000"/>
                </a:solidFill>
                <a:latin typeface="Times New Roman" panose="02020603050405020304" pitchFamily="18" charset="0"/>
                <a:ea typeface="標楷體" panose="03000509000000000000" pitchFamily="65" charset="-120"/>
              </a:rPr>
              <a:t>條              （公發公司）</a:t>
            </a:r>
            <a:endParaRPr lang="en-US" altLang="zh-TW" sz="2800" b="1" dirty="0">
              <a:solidFill>
                <a:srgbClr val="C00000"/>
              </a:solidFill>
              <a:latin typeface="Times New Roman" panose="02020603050405020304" pitchFamily="18" charset="0"/>
              <a:ea typeface="標楷體" panose="03000509000000000000" pitchFamily="65" charset="-120"/>
            </a:endParaRPr>
          </a:p>
          <a:p>
            <a:pPr marL="274320" indent="534988" eaLnBrk="1" fontAlgn="auto" hangingPunct="1">
              <a:spcAft>
                <a:spcPts val="0"/>
              </a:spcAft>
              <a:buClr>
                <a:srgbClr val="660066"/>
              </a:buClr>
              <a:buFont typeface="Wingdings" pitchFamily="2" charset="2"/>
              <a:buNone/>
              <a:defRPr/>
            </a:pPr>
            <a:r>
              <a:rPr lang="zh-TW" altLang="en-US" sz="2800" b="1" dirty="0">
                <a:solidFill>
                  <a:srgbClr val="C00000"/>
                </a:solidFill>
                <a:latin typeface="Times New Roman" panose="02020603050405020304" pitchFamily="18" charset="0"/>
                <a:ea typeface="標楷體" panose="03000509000000000000" pitchFamily="65" charset="-120"/>
              </a:rPr>
              <a:t>證交法第</a:t>
            </a:r>
            <a:r>
              <a:rPr lang="en-US" altLang="zh-TW" sz="2800" b="1" dirty="0">
                <a:solidFill>
                  <a:srgbClr val="C00000"/>
                </a:solidFill>
                <a:latin typeface="Times New Roman" panose="02020603050405020304" pitchFamily="18" charset="0"/>
                <a:ea typeface="標楷體" panose="03000509000000000000" pitchFamily="65" charset="-120"/>
              </a:rPr>
              <a:t>165</a:t>
            </a:r>
            <a:r>
              <a:rPr lang="zh-TW" altLang="en-US" sz="2800" b="1" dirty="0">
                <a:solidFill>
                  <a:srgbClr val="C00000"/>
                </a:solidFill>
                <a:latin typeface="Times New Roman" panose="02020603050405020304" pitchFamily="18" charset="0"/>
                <a:ea typeface="標楷體" panose="03000509000000000000" pitchFamily="65" charset="-120"/>
              </a:rPr>
              <a:t>條之</a:t>
            </a:r>
            <a:r>
              <a:rPr lang="en-US" altLang="zh-TW" sz="2800" b="1" dirty="0">
                <a:solidFill>
                  <a:srgbClr val="C00000"/>
                </a:solidFill>
                <a:latin typeface="Times New Roman" panose="02020603050405020304" pitchFamily="18" charset="0"/>
                <a:ea typeface="標楷體" panose="03000509000000000000" pitchFamily="65" charset="-120"/>
              </a:rPr>
              <a:t>1</a:t>
            </a:r>
            <a:r>
              <a:rPr lang="zh-TW" altLang="en-US" sz="2800" b="1" dirty="0">
                <a:solidFill>
                  <a:srgbClr val="C00000"/>
                </a:solidFill>
                <a:latin typeface="Times New Roman" panose="02020603050405020304" pitchFamily="18" charset="0"/>
                <a:ea typeface="標楷體" panose="03000509000000000000" pitchFamily="65" charset="-120"/>
              </a:rPr>
              <a:t>準用第</a:t>
            </a:r>
            <a:r>
              <a:rPr lang="en-US" altLang="zh-TW" sz="2800" b="1" dirty="0">
                <a:solidFill>
                  <a:srgbClr val="C00000"/>
                </a:solidFill>
                <a:latin typeface="Times New Roman" panose="02020603050405020304" pitchFamily="18" charset="0"/>
                <a:ea typeface="標楷體" panose="03000509000000000000" pitchFamily="65" charset="-120"/>
              </a:rPr>
              <a:t>25</a:t>
            </a:r>
            <a:r>
              <a:rPr lang="zh-TW" altLang="en-US" sz="2800" b="1" dirty="0">
                <a:solidFill>
                  <a:srgbClr val="C00000"/>
                </a:solidFill>
                <a:latin typeface="Times New Roman" panose="02020603050405020304" pitchFamily="18" charset="0"/>
                <a:ea typeface="標楷體" panose="03000509000000000000" pitchFamily="65" charset="-120"/>
              </a:rPr>
              <a:t>條（外國企業）</a:t>
            </a:r>
          </a:p>
          <a:p>
            <a:pPr marL="274320" indent="-274320" eaLnBrk="1" fontAlgn="auto" hangingPunct="1">
              <a:spcAft>
                <a:spcPts val="0"/>
              </a:spcAft>
              <a:buClr>
                <a:srgbClr val="660066"/>
              </a:buClr>
              <a:buFont typeface="Wingdings" pitchFamily="2" charset="2"/>
              <a:buNone/>
              <a:defRPr/>
            </a:pPr>
            <a:endParaRPr lang="zh-TW" altLang="zh-TW" sz="3200" kern="100" dirty="0">
              <a:solidFill>
                <a:srgbClr val="0000CC"/>
              </a:solidFill>
              <a:latin typeface="Times New Roman" panose="02020603050405020304" pitchFamily="18" charset="0"/>
              <a:ea typeface="標楷體" panose="03000509000000000000" pitchFamily="65" charset="-120"/>
              <a:cs typeface="Times New Roman"/>
            </a:endParaRPr>
          </a:p>
          <a:p>
            <a:pPr marL="274320" indent="-274320" eaLnBrk="1" fontAlgn="auto" hangingPunct="1">
              <a:spcAft>
                <a:spcPts val="0"/>
              </a:spcAft>
              <a:buClr>
                <a:srgbClr val="660066"/>
              </a:buClr>
              <a:buFont typeface="Wingdings" pitchFamily="2" charset="2"/>
              <a:buNone/>
              <a:defRPr/>
            </a:pPr>
            <a:endParaRPr lang="zh-TW" altLang="en-US" sz="3200" dirty="0">
              <a:solidFill>
                <a:srgbClr val="C00000"/>
              </a:solidFill>
              <a:latin typeface="Times New Roman" panose="02020603050405020304" pitchFamily="18" charset="0"/>
              <a:ea typeface="標楷體" panose="03000509000000000000" pitchFamily="65" charset="-120"/>
            </a:endParaRPr>
          </a:p>
        </p:txBody>
      </p:sp>
      <p:sp>
        <p:nvSpPr>
          <p:cNvPr id="250884" name="Rectangle 4"/>
          <p:cNvSpPr>
            <a:spLocks noChangeArrowheads="1"/>
          </p:cNvSpPr>
          <p:nvPr/>
        </p:nvSpPr>
        <p:spPr bwMode="auto">
          <a:xfrm>
            <a:off x="1833563" y="3933825"/>
            <a:ext cx="4953000" cy="646113"/>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fontAlgn="auto">
              <a:spcBef>
                <a:spcPts val="0"/>
              </a:spcBef>
              <a:spcAft>
                <a:spcPts val="0"/>
              </a:spcAft>
              <a:defRPr/>
            </a:pPr>
            <a:endParaRPr kumimoji="0" lang="zh-TW" altLang="en-US" b="1">
              <a:solidFill>
                <a:srgbClr val="0000FF"/>
              </a:solidFill>
              <a:latin typeface="Times New Roman" panose="02020603050405020304" pitchFamily="18" charset="0"/>
              <a:ea typeface="標楷體" panose="03000509000000000000" pitchFamily="65" charset="-120"/>
            </a:endParaRPr>
          </a:p>
          <a:p>
            <a:pPr fontAlgn="auto">
              <a:spcBef>
                <a:spcPts val="0"/>
              </a:spcBef>
              <a:spcAft>
                <a:spcPts val="0"/>
              </a:spcAft>
              <a:defRPr/>
            </a:pPr>
            <a:endParaRPr kumimoji="0" lang="zh-TW" altLang="en-US" b="1">
              <a:solidFill>
                <a:srgbClr val="0000FF"/>
              </a:solidFill>
              <a:latin typeface="Times New Roman" panose="02020603050405020304" pitchFamily="18" charset="0"/>
              <a:ea typeface="標楷體" panose="03000509000000000000" pitchFamily="65" charset="-120"/>
            </a:endParaRP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投影片編號版面配置區 1"/>
          <p:cNvSpPr>
            <a:spLocks noGrp="1"/>
          </p:cNvSpPr>
          <p:nvPr>
            <p:ph type="sldNum" sz="quarter" idx="12"/>
          </p:nvPr>
        </p:nvSpPr>
        <p:spPr bwMode="auto">
          <a:noFill/>
          <a:ln>
            <a:round/>
            <a:headEnd/>
            <a:tailEnd/>
          </a:ln>
        </p:spPr>
        <p:txBody>
          <a:bodyPr/>
          <a:lstStyle/>
          <a:p>
            <a:fld id="{C77461D1-5B34-4A87-95D5-A51F4BE6565E}" type="slidenum">
              <a:rPr lang="zh-TW" altLang="en-US" sz="1800" smtClean="0">
                <a:solidFill>
                  <a:schemeClr val="tx2"/>
                </a:solidFill>
                <a:latin typeface="Times New Roman" pitchFamily="18" charset="0"/>
                <a:ea typeface="標楷體" pitchFamily="65" charset="-120"/>
              </a:rPr>
              <a:pPr/>
              <a:t>12</a:t>
            </a:fld>
            <a:endParaRPr lang="zh-TW" altLang="en-US" sz="1800">
              <a:solidFill>
                <a:schemeClr val="tx2"/>
              </a:solidFill>
              <a:latin typeface="Times New Roman" pitchFamily="18" charset="0"/>
              <a:ea typeface="標楷體" pitchFamily="65" charset="-120"/>
            </a:endParaRPr>
          </a:p>
        </p:txBody>
      </p:sp>
      <p:sp>
        <p:nvSpPr>
          <p:cNvPr id="17410" name="Rectangle 2"/>
          <p:cNvSpPr>
            <a:spLocks noGrp="1"/>
          </p:cNvSpPr>
          <p:nvPr>
            <p:ph type="title" idx="4294967295"/>
          </p:nvPr>
        </p:nvSpPr>
        <p:spPr>
          <a:xfrm>
            <a:off x="539750" y="360363"/>
            <a:ext cx="9410700" cy="1058862"/>
          </a:xfrm>
        </p:spPr>
        <p:txBody>
          <a:bodyPr rtlCol="0">
            <a:normAutofit/>
          </a:bodyPr>
          <a:lstStyle/>
          <a:p>
            <a:pPr eaLnBrk="1" fontAlgn="auto" hangingPunct="1">
              <a:spcAft>
                <a:spcPts val="0"/>
              </a:spcAft>
              <a:defRPr/>
            </a:pPr>
            <a:r>
              <a:rPr lang="zh-TW" altLang="en-US" sz="4000" b="1" dirty="0">
                <a:solidFill>
                  <a:srgbClr val="000099"/>
                </a:solidFill>
                <a:effectLst>
                  <a:outerShdw blurRad="38100" dist="38100" dir="2700000" algn="tl">
                    <a:srgbClr val="C0C0C0"/>
                  </a:outerShdw>
                </a:effectLst>
                <a:latin typeface="Times New Roman" panose="02020603050405020304" pitchFamily="18" charset="0"/>
                <a:ea typeface="標楷體" panose="03000509000000000000" pitchFamily="65" charset="-120"/>
              </a:rPr>
              <a:t>內部人持股異動申報相關法令規範</a:t>
            </a:r>
            <a:endParaRPr lang="en-US" altLang="zh-TW" sz="4000" b="1" dirty="0">
              <a:solidFill>
                <a:srgbClr val="000099"/>
              </a:solidFill>
              <a:effectLst>
                <a:outerShdw blurRad="38100" dist="38100" dir="2700000" algn="tl">
                  <a:srgbClr val="C0C0C0"/>
                </a:outerShdw>
              </a:effectLst>
              <a:latin typeface="Times New Roman" panose="02020603050405020304" pitchFamily="18" charset="0"/>
              <a:ea typeface="標楷體" panose="03000509000000000000" pitchFamily="65" charset="-120"/>
            </a:endParaRPr>
          </a:p>
        </p:txBody>
      </p:sp>
      <p:sp>
        <p:nvSpPr>
          <p:cNvPr id="7172" name="Rectangle 3"/>
          <p:cNvSpPr>
            <a:spLocks noGrp="1"/>
          </p:cNvSpPr>
          <p:nvPr>
            <p:ph idx="4294967295"/>
          </p:nvPr>
        </p:nvSpPr>
        <p:spPr>
          <a:xfrm>
            <a:off x="655638" y="1439863"/>
            <a:ext cx="9250362" cy="4679950"/>
          </a:xfrm>
        </p:spPr>
        <p:txBody>
          <a:bodyPr rtlCol="0">
            <a:normAutofit fontScale="47500" lnSpcReduction="20000"/>
          </a:bodyPr>
          <a:lstStyle/>
          <a:p>
            <a:pPr marL="274320" indent="-274320" eaLnBrk="1" fontAlgn="auto" hangingPunct="1">
              <a:lnSpc>
                <a:spcPts val="3500"/>
              </a:lnSpc>
              <a:spcBef>
                <a:spcPts val="0"/>
              </a:spcBef>
              <a:spcAft>
                <a:spcPts val="0"/>
              </a:spcAft>
              <a:buClr>
                <a:schemeClr val="accent3"/>
              </a:buClr>
              <a:buFont typeface="Wingdings" pitchFamily="2" charset="2"/>
              <a:buNone/>
              <a:defRPr/>
            </a:pPr>
            <a:r>
              <a:rPr lang="en-US" altLang="zh-TW" sz="5100" b="1" dirty="0">
                <a:solidFill>
                  <a:srgbClr val="C00000"/>
                </a:solidFill>
                <a:latin typeface="Times New Roman" panose="02020603050405020304" pitchFamily="18" charset="0"/>
                <a:ea typeface="標楷體" panose="03000509000000000000" pitchFamily="65" charset="-120"/>
              </a:rPr>
              <a:t>  100</a:t>
            </a:r>
            <a:r>
              <a:rPr lang="zh-TW" altLang="en-US" sz="5100" b="1" dirty="0">
                <a:solidFill>
                  <a:srgbClr val="C00000"/>
                </a:solidFill>
                <a:latin typeface="Times New Roman" panose="02020603050405020304" pitchFamily="18" charset="0"/>
                <a:ea typeface="標楷體" panose="03000509000000000000" pitchFamily="65" charset="-120"/>
              </a:rPr>
              <a:t>年</a:t>
            </a:r>
            <a:r>
              <a:rPr lang="en-US" altLang="zh-TW" sz="5100" b="1" dirty="0">
                <a:solidFill>
                  <a:srgbClr val="C00000"/>
                </a:solidFill>
                <a:latin typeface="Times New Roman" panose="02020603050405020304" pitchFamily="18" charset="0"/>
                <a:ea typeface="標楷體" panose="03000509000000000000" pitchFamily="65" charset="-120"/>
              </a:rPr>
              <a:t>12</a:t>
            </a:r>
            <a:r>
              <a:rPr lang="zh-TW" altLang="en-US" sz="5100" b="1" dirty="0">
                <a:solidFill>
                  <a:srgbClr val="C00000"/>
                </a:solidFill>
                <a:latin typeface="Times New Roman" panose="02020603050405020304" pitchFamily="18" charset="0"/>
                <a:ea typeface="標楷體" panose="03000509000000000000" pitchFamily="65" charset="-120"/>
              </a:rPr>
              <a:t>月</a:t>
            </a:r>
            <a:r>
              <a:rPr lang="en-US" altLang="zh-TW" sz="5100" b="1" dirty="0">
                <a:solidFill>
                  <a:srgbClr val="C00000"/>
                </a:solidFill>
                <a:latin typeface="Times New Roman" panose="02020603050405020304" pitchFamily="18" charset="0"/>
                <a:ea typeface="標楷體" panose="03000509000000000000" pitchFamily="65" charset="-120"/>
              </a:rPr>
              <a:t>12</a:t>
            </a:r>
            <a:r>
              <a:rPr lang="zh-TW" altLang="en-US" sz="5100" b="1" dirty="0">
                <a:solidFill>
                  <a:srgbClr val="C00000"/>
                </a:solidFill>
                <a:latin typeface="Times New Roman" panose="02020603050405020304" pitchFamily="18" charset="0"/>
                <a:ea typeface="標楷體" panose="03000509000000000000" pitchFamily="65" charset="-120"/>
              </a:rPr>
              <a:t>日 證交法修正立法院三讀通過</a:t>
            </a:r>
            <a:endParaRPr lang="en-US" altLang="zh-TW" sz="5100" b="1" dirty="0">
              <a:solidFill>
                <a:srgbClr val="C00000"/>
              </a:solidFill>
              <a:latin typeface="Times New Roman" panose="02020603050405020304" pitchFamily="18" charset="0"/>
              <a:ea typeface="標楷體" panose="03000509000000000000" pitchFamily="65" charset="-120"/>
            </a:endParaRPr>
          </a:p>
          <a:p>
            <a:pPr marL="274320" indent="-274320" eaLnBrk="1" fontAlgn="auto" hangingPunct="1">
              <a:lnSpc>
                <a:spcPts val="3500"/>
              </a:lnSpc>
              <a:spcBef>
                <a:spcPts val="0"/>
              </a:spcBef>
              <a:spcAft>
                <a:spcPts val="0"/>
              </a:spcAft>
              <a:buClr>
                <a:schemeClr val="accent3"/>
              </a:buClr>
              <a:buFont typeface="Wingdings" pitchFamily="2" charset="2"/>
              <a:buNone/>
              <a:defRPr/>
            </a:pPr>
            <a:r>
              <a:rPr lang="en-US" altLang="zh-TW" sz="5100" b="1" dirty="0">
                <a:solidFill>
                  <a:srgbClr val="C00000"/>
                </a:solidFill>
                <a:latin typeface="Times New Roman" panose="02020603050405020304" pitchFamily="18" charset="0"/>
                <a:ea typeface="標楷體" panose="03000509000000000000" pitchFamily="65" charset="-120"/>
              </a:rPr>
              <a:t>  101</a:t>
            </a:r>
            <a:r>
              <a:rPr lang="zh-TW" altLang="en-US" sz="5100" b="1" dirty="0">
                <a:solidFill>
                  <a:srgbClr val="C00000"/>
                </a:solidFill>
                <a:latin typeface="Times New Roman" panose="02020603050405020304" pitchFamily="18" charset="0"/>
                <a:ea typeface="標楷體" panose="03000509000000000000" pitchFamily="65" charset="-120"/>
              </a:rPr>
              <a:t>年 </a:t>
            </a:r>
            <a:r>
              <a:rPr lang="en-US" altLang="zh-TW" sz="5100" b="1" dirty="0">
                <a:solidFill>
                  <a:srgbClr val="C00000"/>
                </a:solidFill>
                <a:latin typeface="Times New Roman" panose="02020603050405020304" pitchFamily="18" charset="0"/>
                <a:ea typeface="標楷體" panose="03000509000000000000" pitchFamily="65" charset="-120"/>
              </a:rPr>
              <a:t>1</a:t>
            </a:r>
            <a:r>
              <a:rPr lang="zh-TW" altLang="en-US" sz="5100" b="1" dirty="0">
                <a:solidFill>
                  <a:srgbClr val="C00000"/>
                </a:solidFill>
                <a:latin typeface="Times New Roman" panose="02020603050405020304" pitchFamily="18" charset="0"/>
                <a:ea typeface="標楷體" panose="03000509000000000000" pitchFamily="65" charset="-120"/>
              </a:rPr>
              <a:t>月 </a:t>
            </a:r>
            <a:r>
              <a:rPr lang="en-US" altLang="zh-TW" sz="5100" b="1" dirty="0">
                <a:solidFill>
                  <a:srgbClr val="C00000"/>
                </a:solidFill>
                <a:latin typeface="Times New Roman" panose="02020603050405020304" pitchFamily="18" charset="0"/>
                <a:ea typeface="標楷體" panose="03000509000000000000" pitchFamily="65" charset="-120"/>
              </a:rPr>
              <a:t>4</a:t>
            </a:r>
            <a:r>
              <a:rPr lang="zh-TW" altLang="en-US" sz="5100" b="1" dirty="0">
                <a:solidFill>
                  <a:srgbClr val="C00000"/>
                </a:solidFill>
                <a:latin typeface="Times New Roman" panose="02020603050405020304" pitchFamily="18" charset="0"/>
                <a:ea typeface="標楷體" panose="03000509000000000000" pitchFamily="65" charset="-120"/>
              </a:rPr>
              <a:t>日 總統令公布實施</a:t>
            </a:r>
          </a:p>
          <a:p>
            <a:pPr marL="274320" indent="-274320" eaLnBrk="1" fontAlgn="auto" hangingPunct="1">
              <a:lnSpc>
                <a:spcPts val="3500"/>
              </a:lnSpc>
              <a:spcAft>
                <a:spcPts val="0"/>
              </a:spcAft>
              <a:buClr>
                <a:schemeClr val="accent3"/>
              </a:buClr>
              <a:buFont typeface="Wingdings" pitchFamily="2" charset="2"/>
              <a:buNone/>
              <a:defRPr/>
            </a:pPr>
            <a:r>
              <a:rPr lang="zh-TW" altLang="en-US" sz="5100" b="1" dirty="0">
                <a:solidFill>
                  <a:srgbClr val="0000FF"/>
                </a:solidFill>
                <a:latin typeface="Times New Roman" panose="02020603050405020304" pitchFamily="18" charset="0"/>
                <a:ea typeface="標楷體" panose="03000509000000000000" pitchFamily="65" charset="-120"/>
              </a:rPr>
              <a:t>第四條 增訂外國公司之管理法源</a:t>
            </a:r>
            <a:endParaRPr lang="en-US" altLang="zh-TW" sz="5100" b="1" dirty="0">
              <a:solidFill>
                <a:srgbClr val="0000FF"/>
              </a:solidFill>
              <a:latin typeface="Times New Roman" panose="02020603050405020304" pitchFamily="18" charset="0"/>
              <a:ea typeface="標楷體" panose="03000509000000000000" pitchFamily="65" charset="-120"/>
            </a:endParaRPr>
          </a:p>
          <a:p>
            <a:pPr marL="274320" indent="-274320" eaLnBrk="1" fontAlgn="auto" hangingPunct="1">
              <a:lnSpc>
                <a:spcPts val="2500"/>
              </a:lnSpc>
              <a:spcBef>
                <a:spcPts val="0"/>
              </a:spcBef>
              <a:spcAft>
                <a:spcPts val="0"/>
              </a:spcAft>
              <a:buClr>
                <a:schemeClr val="accent3"/>
              </a:buClr>
              <a:buFont typeface="Wingdings" pitchFamily="2" charset="2"/>
              <a:buNone/>
              <a:defRPr/>
            </a:pPr>
            <a:r>
              <a:rPr lang="zh-TW" altLang="en-US" sz="3200" b="1" dirty="0">
                <a:solidFill>
                  <a:srgbClr val="C00000"/>
                </a:solidFill>
                <a:latin typeface="Times New Roman" panose="02020603050405020304" pitchFamily="18" charset="0"/>
                <a:ea typeface="標楷體" panose="03000509000000000000" pitchFamily="65" charset="-120"/>
              </a:rPr>
              <a:t>    </a:t>
            </a:r>
            <a:r>
              <a:rPr lang="zh-TW" altLang="en-US" sz="4200" b="1" dirty="0">
                <a:solidFill>
                  <a:srgbClr val="C00000"/>
                </a:solidFill>
                <a:latin typeface="Times New Roman" panose="02020603050405020304" pitchFamily="18" charset="0"/>
                <a:ea typeface="標楷體" panose="03000509000000000000" pitchFamily="65" charset="-120"/>
              </a:rPr>
              <a:t>本法所稱外國公司，謂以營利為目的，依照外國法律組織登記之公司。</a:t>
            </a:r>
            <a:endParaRPr lang="en-US" altLang="zh-TW" sz="4200" b="1" dirty="0">
              <a:solidFill>
                <a:srgbClr val="C00000"/>
              </a:solidFill>
              <a:latin typeface="Times New Roman" panose="02020603050405020304" pitchFamily="18" charset="0"/>
              <a:ea typeface="標楷體" panose="03000509000000000000" pitchFamily="65" charset="-120"/>
            </a:endParaRPr>
          </a:p>
          <a:p>
            <a:pPr marL="274320" indent="-274320" eaLnBrk="1" fontAlgn="auto" hangingPunct="1">
              <a:lnSpc>
                <a:spcPts val="3500"/>
              </a:lnSpc>
              <a:spcAft>
                <a:spcPts val="0"/>
              </a:spcAft>
              <a:buClr>
                <a:schemeClr val="accent3"/>
              </a:buClr>
              <a:buFont typeface="Wingdings" pitchFamily="2" charset="2"/>
              <a:buNone/>
              <a:defRPr/>
            </a:pPr>
            <a:r>
              <a:rPr lang="zh-TW" altLang="en-US" sz="5100" b="1" dirty="0">
                <a:solidFill>
                  <a:srgbClr val="0000FF"/>
                </a:solidFill>
                <a:latin typeface="Times New Roman" panose="02020603050405020304" pitchFamily="18" charset="0"/>
                <a:ea typeface="標楷體" panose="03000509000000000000" pitchFamily="65" charset="-120"/>
              </a:rPr>
              <a:t>第一百六十五條之一（上櫃及興櫃） </a:t>
            </a:r>
            <a:endParaRPr lang="en-US" altLang="zh-TW" sz="5100" b="1" dirty="0">
              <a:solidFill>
                <a:srgbClr val="0000FF"/>
              </a:solidFill>
              <a:latin typeface="Times New Roman" panose="02020603050405020304" pitchFamily="18" charset="0"/>
              <a:ea typeface="標楷體" panose="03000509000000000000" pitchFamily="65" charset="-120"/>
            </a:endParaRPr>
          </a:p>
          <a:p>
            <a:pPr marL="274320" indent="-274320" eaLnBrk="1" fontAlgn="auto" hangingPunct="1">
              <a:spcAft>
                <a:spcPts val="0"/>
              </a:spcAft>
              <a:buClr>
                <a:schemeClr val="accent3"/>
              </a:buClr>
              <a:buFont typeface="Wingdings" pitchFamily="2" charset="2"/>
              <a:buNone/>
              <a:defRPr/>
            </a:pPr>
            <a:r>
              <a:rPr lang="en-US" altLang="zh-TW" sz="3200" b="1" dirty="0">
                <a:solidFill>
                  <a:srgbClr val="C00000"/>
                </a:solidFill>
                <a:latin typeface="Times New Roman" panose="02020603050405020304" pitchFamily="18" charset="0"/>
                <a:ea typeface="標楷體" panose="03000509000000000000" pitchFamily="65" charset="-120"/>
              </a:rPr>
              <a:t>    </a:t>
            </a:r>
            <a:r>
              <a:rPr lang="zh-TW" altLang="en-US" sz="5100" b="1" dirty="0">
                <a:solidFill>
                  <a:srgbClr val="C00000"/>
                </a:solidFill>
                <a:latin typeface="Times New Roman" panose="02020603050405020304" pitchFamily="18" charset="0"/>
                <a:ea typeface="標楷體" panose="03000509000000000000" pitchFamily="65" charset="-120"/>
              </a:rPr>
              <a:t>增訂外國公司證交法之準用條文</a:t>
            </a:r>
            <a:endParaRPr lang="en-US" altLang="zh-TW" sz="5100" b="1" dirty="0">
              <a:solidFill>
                <a:srgbClr val="C00000"/>
              </a:solidFill>
              <a:latin typeface="Times New Roman" panose="02020603050405020304" pitchFamily="18" charset="0"/>
              <a:ea typeface="標楷體" panose="03000509000000000000" pitchFamily="65" charset="-120"/>
            </a:endParaRPr>
          </a:p>
          <a:p>
            <a:pPr marL="274320" indent="1336675" eaLnBrk="1" fontAlgn="auto" hangingPunct="1">
              <a:lnSpc>
                <a:spcPts val="2800"/>
              </a:lnSpc>
              <a:spcBef>
                <a:spcPts val="0"/>
              </a:spcBef>
              <a:spcAft>
                <a:spcPts val="0"/>
              </a:spcAft>
              <a:buClr>
                <a:schemeClr val="accent3"/>
              </a:buClr>
              <a:buFont typeface="Wingdings" pitchFamily="2" charset="2"/>
              <a:buNone/>
              <a:defRPr/>
            </a:pPr>
            <a:r>
              <a:rPr lang="zh-TW" altLang="en-US" sz="3800" b="1" dirty="0">
                <a:solidFill>
                  <a:srgbClr val="C00000"/>
                </a:solidFill>
                <a:latin typeface="Times New Roman" panose="02020603050405020304" pitchFamily="18" charset="0"/>
                <a:ea typeface="標楷體" panose="03000509000000000000" pitchFamily="65" charset="-120"/>
              </a:rPr>
              <a:t>第二十二條之二（事前申報）</a:t>
            </a:r>
            <a:endParaRPr lang="en-US" altLang="zh-TW" sz="3800" b="1" dirty="0">
              <a:solidFill>
                <a:srgbClr val="C00000"/>
              </a:solidFill>
              <a:latin typeface="Times New Roman" panose="02020603050405020304" pitchFamily="18" charset="0"/>
              <a:ea typeface="標楷體" panose="03000509000000000000" pitchFamily="65" charset="-120"/>
            </a:endParaRPr>
          </a:p>
          <a:p>
            <a:pPr marL="274320" indent="1336675" eaLnBrk="1" fontAlgn="auto" hangingPunct="1">
              <a:lnSpc>
                <a:spcPts val="2800"/>
              </a:lnSpc>
              <a:spcBef>
                <a:spcPts val="0"/>
              </a:spcBef>
              <a:spcAft>
                <a:spcPts val="0"/>
              </a:spcAft>
              <a:buClr>
                <a:schemeClr val="accent3"/>
              </a:buClr>
              <a:buFont typeface="Wingdings" pitchFamily="2" charset="2"/>
              <a:buNone/>
              <a:defRPr/>
            </a:pPr>
            <a:r>
              <a:rPr lang="zh-TW" altLang="en-US" sz="3800" b="1" dirty="0">
                <a:solidFill>
                  <a:srgbClr val="C00000"/>
                </a:solidFill>
                <a:latin typeface="Times New Roman" panose="02020603050405020304" pitchFamily="18" charset="0"/>
                <a:ea typeface="標楷體" panose="03000509000000000000" pitchFamily="65" charset="-120"/>
              </a:rPr>
              <a:t>第二十五條    （事後申報）</a:t>
            </a:r>
            <a:endParaRPr lang="en-US" altLang="zh-TW" sz="3800" b="1" dirty="0">
              <a:solidFill>
                <a:srgbClr val="C00000"/>
              </a:solidFill>
              <a:latin typeface="Times New Roman" panose="02020603050405020304" pitchFamily="18" charset="0"/>
              <a:ea typeface="標楷體" panose="03000509000000000000" pitchFamily="65" charset="-120"/>
            </a:endParaRPr>
          </a:p>
          <a:p>
            <a:pPr marL="274320" indent="1336675" eaLnBrk="1" fontAlgn="auto" hangingPunct="1">
              <a:lnSpc>
                <a:spcPts val="2800"/>
              </a:lnSpc>
              <a:spcBef>
                <a:spcPts val="0"/>
              </a:spcBef>
              <a:spcAft>
                <a:spcPts val="0"/>
              </a:spcAft>
              <a:buClr>
                <a:schemeClr val="accent3"/>
              </a:buClr>
              <a:buFont typeface="Wingdings" pitchFamily="2" charset="2"/>
              <a:buNone/>
              <a:defRPr/>
            </a:pPr>
            <a:r>
              <a:rPr lang="zh-TW" altLang="en-US" sz="3800" b="1" dirty="0">
                <a:solidFill>
                  <a:srgbClr val="C00000"/>
                </a:solidFill>
                <a:latin typeface="Times New Roman" panose="02020603050405020304" pitchFamily="18" charset="0"/>
                <a:ea typeface="標楷體" panose="03000509000000000000" pitchFamily="65" charset="-120"/>
              </a:rPr>
              <a:t>第二十八條之二（庫藏股買回）</a:t>
            </a:r>
            <a:endParaRPr lang="en-US" altLang="zh-TW" sz="3800" b="1" dirty="0">
              <a:solidFill>
                <a:srgbClr val="C00000"/>
              </a:solidFill>
              <a:latin typeface="Times New Roman" panose="02020603050405020304" pitchFamily="18" charset="0"/>
              <a:ea typeface="標楷體" panose="03000509000000000000" pitchFamily="65" charset="-120"/>
            </a:endParaRPr>
          </a:p>
          <a:p>
            <a:pPr marL="274320" indent="1336675" eaLnBrk="1" fontAlgn="auto" hangingPunct="1">
              <a:lnSpc>
                <a:spcPts val="2800"/>
              </a:lnSpc>
              <a:spcBef>
                <a:spcPts val="0"/>
              </a:spcBef>
              <a:spcAft>
                <a:spcPts val="0"/>
              </a:spcAft>
              <a:buClr>
                <a:schemeClr val="accent3"/>
              </a:buClr>
              <a:buFont typeface="Wingdings" pitchFamily="2" charset="2"/>
              <a:buNone/>
              <a:defRPr/>
            </a:pPr>
            <a:r>
              <a:rPr lang="zh-TW" altLang="en-US" sz="3800" b="1" dirty="0">
                <a:solidFill>
                  <a:srgbClr val="C00000"/>
                </a:solidFill>
                <a:latin typeface="Times New Roman" panose="02020603050405020304" pitchFamily="18" charset="0"/>
                <a:ea typeface="標楷體" panose="03000509000000000000" pitchFamily="65" charset="-120"/>
              </a:rPr>
              <a:t>第四十三條之一（大量取得持股）</a:t>
            </a:r>
            <a:endParaRPr lang="en-US" altLang="zh-TW" sz="3800" b="1" dirty="0">
              <a:solidFill>
                <a:srgbClr val="C00000"/>
              </a:solidFill>
              <a:latin typeface="Times New Roman" panose="02020603050405020304" pitchFamily="18" charset="0"/>
              <a:ea typeface="標楷體" panose="03000509000000000000" pitchFamily="65" charset="-120"/>
            </a:endParaRPr>
          </a:p>
          <a:p>
            <a:pPr marL="274320" indent="1336675" eaLnBrk="1" fontAlgn="auto" hangingPunct="1">
              <a:lnSpc>
                <a:spcPts val="2800"/>
              </a:lnSpc>
              <a:spcBef>
                <a:spcPts val="0"/>
              </a:spcBef>
              <a:spcAft>
                <a:spcPts val="0"/>
              </a:spcAft>
              <a:buClr>
                <a:schemeClr val="accent3"/>
              </a:buClr>
              <a:buFont typeface="Wingdings" pitchFamily="2" charset="2"/>
              <a:buNone/>
              <a:defRPr/>
            </a:pPr>
            <a:r>
              <a:rPr lang="zh-TW" altLang="en-US" sz="3800" b="1" dirty="0">
                <a:solidFill>
                  <a:srgbClr val="C00000"/>
                </a:solidFill>
                <a:latin typeface="Times New Roman" panose="02020603050405020304" pitchFamily="18" charset="0"/>
                <a:ea typeface="標楷體" panose="03000509000000000000" pitchFamily="65" charset="-120"/>
              </a:rPr>
              <a:t>第一百五十七條（歸入權）</a:t>
            </a:r>
            <a:endParaRPr lang="en-US" altLang="zh-TW" sz="3800" b="1" dirty="0">
              <a:solidFill>
                <a:srgbClr val="C00000"/>
              </a:solidFill>
              <a:latin typeface="Times New Roman" panose="02020603050405020304" pitchFamily="18" charset="0"/>
              <a:ea typeface="標楷體" panose="03000509000000000000" pitchFamily="65" charset="-120"/>
            </a:endParaRPr>
          </a:p>
          <a:p>
            <a:pPr marL="274320" indent="-274320" eaLnBrk="1" fontAlgn="auto" hangingPunct="1">
              <a:spcAft>
                <a:spcPts val="0"/>
              </a:spcAft>
              <a:buClr>
                <a:schemeClr val="accent3"/>
              </a:buClr>
              <a:buFont typeface="Wingdings" pitchFamily="2" charset="2"/>
              <a:buNone/>
              <a:defRPr/>
            </a:pPr>
            <a:endParaRPr lang="en-US" altLang="zh-TW" sz="3200" dirty="0">
              <a:solidFill>
                <a:srgbClr val="C00000"/>
              </a:solidFill>
              <a:latin typeface="Times New Roman" panose="02020603050405020304" pitchFamily="18" charset="0"/>
              <a:ea typeface="標楷體" panose="03000509000000000000" pitchFamily="65" charset="-120"/>
            </a:endParaRPr>
          </a:p>
          <a:p>
            <a:pPr marL="274320" indent="-274320" eaLnBrk="1" fontAlgn="auto" hangingPunct="1">
              <a:spcAft>
                <a:spcPts val="0"/>
              </a:spcAft>
              <a:buClr>
                <a:srgbClr val="660066"/>
              </a:buClr>
              <a:buFont typeface="Wingdings" pitchFamily="2" charset="2"/>
              <a:buNone/>
              <a:defRPr/>
            </a:pPr>
            <a:endParaRPr lang="zh-TW" altLang="zh-TW" sz="3200" kern="100" dirty="0">
              <a:solidFill>
                <a:srgbClr val="0000CC"/>
              </a:solidFill>
              <a:latin typeface="Times New Roman" panose="02020603050405020304" pitchFamily="18" charset="0"/>
              <a:ea typeface="標楷體" panose="03000509000000000000" pitchFamily="65" charset="-120"/>
              <a:cs typeface="Times New Roman"/>
            </a:endParaRPr>
          </a:p>
          <a:p>
            <a:pPr marL="274320" indent="-274320" eaLnBrk="1" fontAlgn="auto" hangingPunct="1">
              <a:spcAft>
                <a:spcPts val="0"/>
              </a:spcAft>
              <a:buClr>
                <a:srgbClr val="660066"/>
              </a:buClr>
              <a:buFont typeface="Wingdings" pitchFamily="2" charset="2"/>
              <a:buNone/>
              <a:defRPr/>
            </a:pPr>
            <a:endParaRPr lang="zh-TW" altLang="en-US" sz="3200" dirty="0">
              <a:solidFill>
                <a:srgbClr val="C00000"/>
              </a:solidFill>
              <a:latin typeface="Times New Roman" panose="02020603050405020304" pitchFamily="18" charset="0"/>
              <a:ea typeface="標楷體" panose="03000509000000000000" pitchFamily="65" charset="-120"/>
            </a:endParaRP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4" name="AutoShape 4"/>
          <p:cNvSpPr>
            <a:spLocks noChangeArrowheads="1"/>
          </p:cNvSpPr>
          <p:nvPr/>
        </p:nvSpPr>
        <p:spPr bwMode="auto">
          <a:xfrm>
            <a:off x="2066925" y="4005263"/>
            <a:ext cx="546100" cy="792162"/>
          </a:xfrm>
          <a:prstGeom prst="bracePair">
            <a:avLst>
              <a:gd name="adj" fmla="val 8333"/>
            </a:avLst>
          </a:prstGeom>
          <a:noFill/>
          <a:ln w="9525">
            <a:noFill/>
            <a:round/>
            <a:headEnd/>
            <a:tailEnd/>
          </a:ln>
          <a:effectLst>
            <a:prstShdw prst="shdw17" dist="17961" dir="2700000">
              <a:schemeClr val="accent1">
                <a:gamma/>
                <a:shade val="60000"/>
                <a:invGamma/>
              </a:schemeClr>
            </a:prstShdw>
          </a:effectLst>
        </p:spPr>
        <p:txBody>
          <a:bodyPr wrap="none" anchor="ctr"/>
          <a:lstStyle/>
          <a:p>
            <a:pPr fontAlgn="auto">
              <a:spcBef>
                <a:spcPts val="0"/>
              </a:spcBef>
              <a:spcAft>
                <a:spcPts val="0"/>
              </a:spcAft>
              <a:defRPr/>
            </a:pPr>
            <a:endParaRPr kumimoji="0" lang="zh-TW" altLang="en-US">
              <a:latin typeface="+mn-lt"/>
              <a:ea typeface="+mn-ea"/>
            </a:endParaRPr>
          </a:p>
        </p:txBody>
      </p:sp>
      <p:sp>
        <p:nvSpPr>
          <p:cNvPr id="240648" name="Rectangle 8"/>
          <p:cNvSpPr>
            <a:spLocks noChangeArrowheads="1"/>
          </p:cNvSpPr>
          <p:nvPr/>
        </p:nvSpPr>
        <p:spPr bwMode="auto">
          <a:xfrm>
            <a:off x="849313" y="2636838"/>
            <a:ext cx="7646987" cy="141605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fontAlgn="auto">
              <a:spcBef>
                <a:spcPts val="0"/>
              </a:spcBef>
              <a:spcAft>
                <a:spcPts val="0"/>
              </a:spcAft>
              <a:defRPr/>
            </a:pPr>
            <a:r>
              <a:rPr kumimoji="0" lang="zh-TW" altLang="en-US" sz="48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cs typeface="+mj-cs"/>
              </a:rPr>
              <a:t>事前申報作業</a:t>
            </a:r>
            <a:endParaRPr kumimoji="0" lang="en-US" altLang="zh-TW" sz="48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cs typeface="+mj-cs"/>
            </a:endParaRPr>
          </a:p>
          <a:p>
            <a:pPr algn="ctr" fontAlgn="auto">
              <a:spcBef>
                <a:spcPts val="0"/>
              </a:spcBef>
              <a:spcAft>
                <a:spcPts val="0"/>
              </a:spcAft>
              <a:defRPr/>
            </a:pPr>
            <a:r>
              <a:rPr kumimoji="0" lang="zh-TW" altLang="en-US" sz="3600" b="1" u="sng" dirty="0">
                <a:solidFill>
                  <a:srgbClr val="0000FF"/>
                </a:solidFill>
                <a:effectLst>
                  <a:outerShdw blurRad="38100" dist="38100" dir="2700000" algn="tl">
                    <a:srgbClr val="C0C0C0"/>
                  </a:outerShdw>
                </a:effectLst>
                <a:latin typeface="標楷體" pitchFamily="65" charset="-120"/>
                <a:ea typeface="標楷體" pitchFamily="65" charset="-120"/>
              </a:rPr>
              <a:t>證券交易法第</a:t>
            </a:r>
            <a:r>
              <a:rPr kumimoji="0" lang="en-US" altLang="zh-TW" sz="3600" b="1" u="sng" dirty="0">
                <a:solidFill>
                  <a:srgbClr val="0000FF"/>
                </a:solidFill>
                <a:effectLst>
                  <a:outerShdw blurRad="38100" dist="38100" dir="2700000" algn="tl">
                    <a:srgbClr val="C0C0C0"/>
                  </a:outerShdw>
                </a:effectLst>
                <a:latin typeface="標楷體" pitchFamily="65" charset="-120"/>
                <a:ea typeface="標楷體" pitchFamily="65" charset="-120"/>
              </a:rPr>
              <a:t>22</a:t>
            </a:r>
            <a:r>
              <a:rPr kumimoji="0" lang="zh-TW" altLang="en-US" sz="3600" b="1" u="sng" dirty="0">
                <a:solidFill>
                  <a:srgbClr val="0000FF"/>
                </a:solidFill>
                <a:effectLst>
                  <a:outerShdw blurRad="38100" dist="38100" dir="2700000" algn="tl">
                    <a:srgbClr val="C0C0C0"/>
                  </a:outerShdw>
                </a:effectLst>
                <a:latin typeface="標楷體" pitchFamily="65" charset="-120"/>
                <a:ea typeface="標楷體" pitchFamily="65" charset="-120"/>
              </a:rPr>
              <a:t>條之</a:t>
            </a:r>
            <a:r>
              <a:rPr kumimoji="0" lang="en-US" altLang="zh-TW" sz="3600" b="1" u="sng" dirty="0">
                <a:solidFill>
                  <a:srgbClr val="0000FF"/>
                </a:solidFill>
                <a:effectLst>
                  <a:outerShdw blurRad="38100" dist="38100" dir="2700000" algn="tl">
                    <a:srgbClr val="C0C0C0"/>
                  </a:outerShdw>
                </a:effectLst>
                <a:latin typeface="標楷體" pitchFamily="65" charset="-120"/>
                <a:ea typeface="標楷體" pitchFamily="65" charset="-120"/>
              </a:rPr>
              <a:t>2</a:t>
            </a:r>
            <a:endParaRPr kumimoji="0" lang="zh-TW" altLang="en-US" sz="3600" b="1" u="sng" dirty="0">
              <a:solidFill>
                <a:srgbClr val="0000FF"/>
              </a:solidFill>
              <a:effectLst>
                <a:outerShdw blurRad="38100" dist="38100" dir="2700000" algn="tl">
                  <a:srgbClr val="C0C0C0"/>
                </a:outerShdw>
              </a:effectLst>
              <a:latin typeface="標楷體" pitchFamily="65" charset="-120"/>
              <a:ea typeface="標楷體" pitchFamily="65" charset="-120"/>
            </a:endParaRPr>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投影片編號版面配置區 1"/>
          <p:cNvSpPr>
            <a:spLocks noGrp="1"/>
          </p:cNvSpPr>
          <p:nvPr>
            <p:ph type="sldNum" sz="quarter" idx="12"/>
          </p:nvPr>
        </p:nvSpPr>
        <p:spPr bwMode="auto">
          <a:noFill/>
          <a:ln>
            <a:miter lim="800000"/>
            <a:headEnd/>
            <a:tailEnd/>
          </a:ln>
        </p:spPr>
        <p:txBody>
          <a:bodyPr/>
          <a:lstStyle/>
          <a:p>
            <a:fld id="{386D686C-1571-41BA-9011-7619F0B85E24}" type="slidenum">
              <a:rPr lang="zh-TW" altLang="en-US" smtClean="0"/>
              <a:pPr/>
              <a:t>14</a:t>
            </a:fld>
            <a:endParaRPr lang="zh-TW" altLang="en-US"/>
          </a:p>
        </p:txBody>
      </p:sp>
      <p:sp>
        <p:nvSpPr>
          <p:cNvPr id="3" name="Rectangle 8"/>
          <p:cNvSpPr>
            <a:spLocks noChangeArrowheads="1"/>
          </p:cNvSpPr>
          <p:nvPr/>
        </p:nvSpPr>
        <p:spPr bwMode="auto">
          <a:xfrm>
            <a:off x="809625" y="428625"/>
            <a:ext cx="7786688" cy="6062663"/>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fontAlgn="auto">
              <a:spcBef>
                <a:spcPts val="0"/>
              </a:spcBef>
              <a:spcAft>
                <a:spcPts val="0"/>
              </a:spcAft>
              <a:defRPr/>
            </a:pPr>
            <a:r>
              <a:rPr kumimoji="0" lang="zh-TW" altLang="en-US" sz="2800" dirty="0">
                <a:solidFill>
                  <a:srgbClr val="0000FF"/>
                </a:solidFill>
                <a:latin typeface="標楷體" pitchFamily="65" charset="-120"/>
                <a:ea typeface="標楷體" pitchFamily="65" charset="-120"/>
              </a:rPr>
              <a:t>證券交易法第</a:t>
            </a:r>
            <a:r>
              <a:rPr kumimoji="0" lang="en-US" altLang="zh-TW" sz="2800" dirty="0">
                <a:solidFill>
                  <a:srgbClr val="0000FF"/>
                </a:solidFill>
                <a:latin typeface="標楷體" pitchFamily="65" charset="-120"/>
                <a:ea typeface="標楷體" pitchFamily="65" charset="-120"/>
              </a:rPr>
              <a:t>22</a:t>
            </a:r>
            <a:r>
              <a:rPr kumimoji="0" lang="zh-TW" altLang="en-US" sz="2800" dirty="0">
                <a:solidFill>
                  <a:srgbClr val="0000FF"/>
                </a:solidFill>
                <a:latin typeface="標楷體" pitchFamily="65" charset="-120"/>
                <a:ea typeface="標楷體" pitchFamily="65" charset="-120"/>
              </a:rPr>
              <a:t>條之</a:t>
            </a:r>
            <a:r>
              <a:rPr kumimoji="0" lang="en-US" altLang="zh-TW" sz="2800" dirty="0">
                <a:solidFill>
                  <a:srgbClr val="0000FF"/>
                </a:solidFill>
                <a:latin typeface="標楷體" pitchFamily="65" charset="-120"/>
                <a:ea typeface="標楷體" pitchFamily="65" charset="-120"/>
              </a:rPr>
              <a:t>2</a:t>
            </a:r>
          </a:p>
          <a:p>
            <a:pPr fontAlgn="auto">
              <a:spcBef>
                <a:spcPts val="0"/>
              </a:spcBef>
              <a:spcAft>
                <a:spcPts val="0"/>
              </a:spcAft>
              <a:defRPr/>
            </a:pPr>
            <a:r>
              <a:rPr lang="zh-TW" altLang="en-US" sz="2400" dirty="0">
                <a:latin typeface="Times New Roman" pitchFamily="18" charset="0"/>
                <a:ea typeface="標楷體" pitchFamily="65" charset="-120"/>
              </a:rPr>
              <a:t>已依本法發行股票公司之</a:t>
            </a:r>
            <a:r>
              <a:rPr lang="zh-TW" altLang="en-US" sz="2400" u="sng" dirty="0">
                <a:latin typeface="Times New Roman" pitchFamily="18" charset="0"/>
                <a:ea typeface="標楷體" pitchFamily="65" charset="-120"/>
              </a:rPr>
              <a:t>董事、監察人、經理人或持有公司股份超過股份總額百分之十之股東</a:t>
            </a:r>
            <a:r>
              <a:rPr lang="zh-TW" altLang="en-US" sz="2400" dirty="0">
                <a:latin typeface="Times New Roman" pitchFamily="18" charset="0"/>
                <a:ea typeface="標楷體" pitchFamily="65" charset="-120"/>
              </a:rPr>
              <a:t>，其股票之轉讓，應依下列方式之一為之： </a:t>
            </a:r>
            <a:endParaRPr lang="en-US" altLang="zh-TW" sz="2400" dirty="0">
              <a:latin typeface="Times New Roman" pitchFamily="18" charset="0"/>
              <a:ea typeface="標楷體" pitchFamily="65" charset="-120"/>
            </a:endParaRPr>
          </a:p>
          <a:p>
            <a:pPr marL="625475" indent="-625475" fontAlgn="auto">
              <a:spcBef>
                <a:spcPts val="0"/>
              </a:spcBef>
              <a:spcAft>
                <a:spcPts val="0"/>
              </a:spcAft>
              <a:defRPr/>
            </a:pPr>
            <a:r>
              <a:rPr lang="zh-TW" altLang="en-US" sz="2400" dirty="0">
                <a:latin typeface="Times New Roman" pitchFamily="18" charset="0"/>
                <a:ea typeface="標楷體" pitchFamily="65" charset="-120"/>
              </a:rPr>
              <a:t>一、經主管機關核准或自申報主管機關生效日後，向非特定人為之。 </a:t>
            </a:r>
            <a:endParaRPr lang="en-US" altLang="zh-TW" sz="2400" dirty="0">
              <a:latin typeface="Times New Roman" pitchFamily="18" charset="0"/>
              <a:ea typeface="標楷體" pitchFamily="65" charset="-120"/>
            </a:endParaRPr>
          </a:p>
          <a:p>
            <a:pPr marL="625475" indent="-625475" fontAlgn="auto">
              <a:spcBef>
                <a:spcPts val="0"/>
              </a:spcBef>
              <a:spcAft>
                <a:spcPts val="0"/>
              </a:spcAft>
              <a:defRPr/>
            </a:pPr>
            <a:r>
              <a:rPr lang="zh-TW" altLang="en-US" sz="2400" dirty="0">
                <a:latin typeface="Times New Roman" pitchFamily="18" charset="0"/>
                <a:ea typeface="標楷體" pitchFamily="65" charset="-120"/>
              </a:rPr>
              <a:t>二、依主管機關所定持有期間及每一交易日得轉讓數量比例，於向主管機關申報之日起三日後，在集中交易市場或證券商營業處所為之。但每一交易日轉讓股數未超過一萬股者，免予申報。</a:t>
            </a:r>
            <a:endParaRPr lang="en-US" altLang="zh-TW" sz="2400" dirty="0">
              <a:latin typeface="Times New Roman" pitchFamily="18" charset="0"/>
              <a:ea typeface="標楷體" pitchFamily="65" charset="-120"/>
            </a:endParaRPr>
          </a:p>
          <a:p>
            <a:pPr marL="625475" indent="-625475" fontAlgn="auto">
              <a:spcBef>
                <a:spcPts val="0"/>
              </a:spcBef>
              <a:spcAft>
                <a:spcPts val="0"/>
              </a:spcAft>
              <a:defRPr/>
            </a:pPr>
            <a:r>
              <a:rPr lang="zh-TW" altLang="en-US" sz="2400" dirty="0">
                <a:latin typeface="Times New Roman" pitchFamily="18" charset="0"/>
                <a:ea typeface="標楷體" pitchFamily="65" charset="-120"/>
              </a:rPr>
              <a:t> 三、於向主管機關申報之日起三日內，向符合主管機關所定條件之特定人為之。 </a:t>
            </a:r>
            <a:endParaRPr lang="en-US" altLang="zh-TW" sz="2400" dirty="0">
              <a:latin typeface="Times New Roman" pitchFamily="18" charset="0"/>
              <a:ea typeface="標楷體" pitchFamily="65" charset="-120"/>
            </a:endParaRPr>
          </a:p>
          <a:p>
            <a:pPr fontAlgn="auto">
              <a:spcBef>
                <a:spcPts val="0"/>
              </a:spcBef>
              <a:spcAft>
                <a:spcPts val="0"/>
              </a:spcAft>
              <a:defRPr/>
            </a:pPr>
            <a:r>
              <a:rPr lang="zh-TW" altLang="en-US" sz="2400" dirty="0">
                <a:latin typeface="Times New Roman" pitchFamily="18" charset="0"/>
                <a:ea typeface="標楷體" pitchFamily="65" charset="-120"/>
              </a:rPr>
              <a:t>經由前項第三款受讓之股票，受讓人在一年內欲轉讓其股票，仍須依前項 各款所列方式之一為之。</a:t>
            </a:r>
            <a:endParaRPr lang="en-US" altLang="zh-TW" sz="2400" dirty="0">
              <a:latin typeface="Times New Roman" pitchFamily="18" charset="0"/>
              <a:ea typeface="標楷體" pitchFamily="65" charset="-120"/>
            </a:endParaRPr>
          </a:p>
          <a:p>
            <a:pPr fontAlgn="auto">
              <a:spcBef>
                <a:spcPts val="0"/>
              </a:spcBef>
              <a:spcAft>
                <a:spcPts val="0"/>
              </a:spcAft>
              <a:defRPr/>
            </a:pPr>
            <a:r>
              <a:rPr lang="zh-TW" altLang="en-US" sz="2400" dirty="0">
                <a:latin typeface="Times New Roman" pitchFamily="18" charset="0"/>
                <a:ea typeface="標楷體" pitchFamily="65" charset="-120"/>
              </a:rPr>
              <a:t>第一項之人持有之股票，包括其</a:t>
            </a:r>
            <a:r>
              <a:rPr lang="zh-TW" altLang="en-US" sz="2400" u="sng" dirty="0">
                <a:latin typeface="Times New Roman" pitchFamily="18" charset="0"/>
                <a:ea typeface="標楷體" pitchFamily="65" charset="-120"/>
              </a:rPr>
              <a:t>配偶、未成年子女及利用他人名義持有者 </a:t>
            </a:r>
            <a:r>
              <a:rPr lang="zh-TW" altLang="en-US" sz="2400" dirty="0">
                <a:latin typeface="Times New Roman" pitchFamily="18" charset="0"/>
                <a:ea typeface="標楷體" pitchFamily="65" charset="-120"/>
              </a:rPr>
              <a:t>。</a:t>
            </a:r>
            <a:endParaRPr kumimoji="0" lang="zh-TW" altLang="en-US" sz="3600" dirty="0">
              <a:latin typeface="Times New Roman" pitchFamily="18" charset="0"/>
              <a:ea typeface="標楷體" pitchFamily="65" charset="-120"/>
            </a:endParaRPr>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投影片編號版面配置區 2"/>
          <p:cNvSpPr>
            <a:spLocks noGrp="1"/>
          </p:cNvSpPr>
          <p:nvPr>
            <p:ph type="sldNum" sz="quarter" idx="12"/>
          </p:nvPr>
        </p:nvSpPr>
        <p:spPr bwMode="auto">
          <a:noFill/>
          <a:ln>
            <a:round/>
            <a:headEnd/>
            <a:tailEnd/>
          </a:ln>
        </p:spPr>
        <p:txBody>
          <a:bodyPr/>
          <a:lstStyle/>
          <a:p>
            <a:fld id="{F544F13F-1299-43DF-A3D1-44387B6F4523}" type="slidenum">
              <a:rPr lang="en-US" altLang="zh-TW" sz="1800" smtClean="0">
                <a:solidFill>
                  <a:schemeClr val="tx2"/>
                </a:solidFill>
                <a:ea typeface="標楷體" pitchFamily="65" charset="-120"/>
              </a:rPr>
              <a:pPr/>
              <a:t>15</a:t>
            </a:fld>
            <a:endParaRPr lang="en-US" altLang="zh-TW" sz="1800">
              <a:solidFill>
                <a:schemeClr val="tx2"/>
              </a:solidFill>
              <a:ea typeface="標楷體" pitchFamily="65" charset="-120"/>
            </a:endParaRPr>
          </a:p>
        </p:txBody>
      </p:sp>
      <p:sp>
        <p:nvSpPr>
          <p:cNvPr id="19458" name="Rectangle 2"/>
          <p:cNvSpPr>
            <a:spLocks noGrp="1"/>
          </p:cNvSpPr>
          <p:nvPr>
            <p:ph type="title" idx="4294967295"/>
          </p:nvPr>
        </p:nvSpPr>
        <p:spPr>
          <a:xfrm>
            <a:off x="539750" y="360363"/>
            <a:ext cx="9417050" cy="1143000"/>
          </a:xfrm>
        </p:spPr>
        <p:txBody>
          <a:bodyPr rtlCol="0">
            <a:normAutofit/>
          </a:bodyPr>
          <a:lstStyle/>
          <a:p>
            <a:pPr eaLnBrk="1" fontAlgn="auto" hangingPunct="1">
              <a:spcAft>
                <a:spcPts val="0"/>
              </a:spcAft>
              <a:defRPr/>
            </a:pPr>
            <a:r>
              <a:rPr lang="zh-TW" altLang="en-US"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rPr>
              <a:t>持股轉讓事前申報方式</a:t>
            </a:r>
            <a:endParaRPr lang="en-US" altLang="zh-TW"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endParaRPr>
          </a:p>
        </p:txBody>
      </p:sp>
      <p:sp>
        <p:nvSpPr>
          <p:cNvPr id="250884" name="Rectangle 4"/>
          <p:cNvSpPr>
            <a:spLocks noChangeArrowheads="1"/>
          </p:cNvSpPr>
          <p:nvPr/>
        </p:nvSpPr>
        <p:spPr bwMode="auto">
          <a:xfrm>
            <a:off x="1546225" y="3933825"/>
            <a:ext cx="4953000" cy="646113"/>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fontAlgn="auto">
              <a:spcBef>
                <a:spcPts val="0"/>
              </a:spcBef>
              <a:spcAft>
                <a:spcPts val="0"/>
              </a:spcAft>
              <a:defRPr/>
            </a:pPr>
            <a:endParaRPr kumimoji="0" lang="zh-TW" altLang="en-US" b="1">
              <a:solidFill>
                <a:srgbClr val="0000FF"/>
              </a:solidFill>
              <a:latin typeface="+mn-lt"/>
              <a:ea typeface="+mn-ea"/>
            </a:endParaRPr>
          </a:p>
          <a:p>
            <a:pPr fontAlgn="auto">
              <a:spcBef>
                <a:spcPts val="0"/>
              </a:spcBef>
              <a:spcAft>
                <a:spcPts val="0"/>
              </a:spcAft>
              <a:defRPr/>
            </a:pPr>
            <a:endParaRPr kumimoji="0" lang="zh-TW" altLang="en-US" b="1">
              <a:solidFill>
                <a:srgbClr val="0000FF"/>
              </a:solidFill>
              <a:latin typeface="+mn-lt"/>
              <a:ea typeface="+mn-ea"/>
            </a:endParaRPr>
          </a:p>
        </p:txBody>
      </p:sp>
      <p:sp>
        <p:nvSpPr>
          <p:cNvPr id="29701" name="圓角矩形 9"/>
          <p:cNvSpPr>
            <a:spLocks noChangeArrowheads="1"/>
          </p:cNvSpPr>
          <p:nvPr/>
        </p:nvSpPr>
        <p:spPr bwMode="auto">
          <a:xfrm>
            <a:off x="1238224" y="1635125"/>
            <a:ext cx="7429500" cy="1127125"/>
          </a:xfrm>
          <a:prstGeom prst="roundRect">
            <a:avLst>
              <a:gd name="adj" fmla="val 16667"/>
            </a:avLst>
          </a:prstGeom>
          <a:noFill/>
          <a:ln w="9525" algn="ctr">
            <a:solidFill>
              <a:schemeClr val="tx1"/>
            </a:solidFill>
            <a:miter lim="800000"/>
            <a:headEnd/>
            <a:tailEnd/>
          </a:ln>
        </p:spPr>
        <p:txBody>
          <a:bodyPr wrap="none"/>
          <a:lstStyle/>
          <a:p>
            <a:pPr algn="ctr"/>
            <a:r>
              <a:rPr lang="zh-TW" altLang="en-US" sz="3200" b="1" dirty="0">
                <a:solidFill>
                  <a:srgbClr val="0000FF"/>
                </a:solidFill>
                <a:latin typeface="標楷體" pitchFamily="65" charset="-120"/>
                <a:ea typeface="標楷體" pitchFamily="65" charset="-120"/>
              </a:rPr>
              <a:t>證交法第二十二條之二第一項第一款</a:t>
            </a:r>
            <a:endParaRPr lang="en-US" altLang="zh-TW" sz="3200" b="1" dirty="0">
              <a:solidFill>
                <a:srgbClr val="0000FF"/>
              </a:solidFill>
              <a:latin typeface="標楷體" pitchFamily="65" charset="-120"/>
              <a:ea typeface="標楷體" pitchFamily="65" charset="-120"/>
            </a:endParaRPr>
          </a:p>
          <a:p>
            <a:pPr algn="ctr"/>
            <a:r>
              <a:rPr lang="zh-TW" altLang="en-US" sz="3200" b="1" dirty="0">
                <a:solidFill>
                  <a:srgbClr val="C00000"/>
                </a:solidFill>
                <a:latin typeface="標楷體" pitchFamily="65" charset="-120"/>
                <a:ea typeface="標楷體" pitchFamily="65" charset="-120"/>
              </a:rPr>
              <a:t>發行面轉讓持股</a:t>
            </a:r>
          </a:p>
        </p:txBody>
      </p:sp>
      <p:sp>
        <p:nvSpPr>
          <p:cNvPr id="29702" name="圓角矩形 10"/>
          <p:cNvSpPr>
            <a:spLocks noChangeArrowheads="1"/>
          </p:cNvSpPr>
          <p:nvPr/>
        </p:nvSpPr>
        <p:spPr bwMode="auto">
          <a:xfrm>
            <a:off x="1238224" y="2982913"/>
            <a:ext cx="7429500" cy="1076325"/>
          </a:xfrm>
          <a:prstGeom prst="roundRect">
            <a:avLst>
              <a:gd name="adj" fmla="val 16667"/>
            </a:avLst>
          </a:prstGeom>
          <a:noFill/>
          <a:ln w="9525" algn="ctr">
            <a:solidFill>
              <a:schemeClr val="tx1"/>
            </a:solidFill>
            <a:miter lim="800000"/>
            <a:headEnd/>
            <a:tailEnd/>
          </a:ln>
        </p:spPr>
        <p:txBody>
          <a:bodyPr wrap="none"/>
          <a:lstStyle/>
          <a:p>
            <a:pPr algn="ctr"/>
            <a:r>
              <a:rPr lang="zh-TW" altLang="en-US" sz="3200" b="1">
                <a:solidFill>
                  <a:srgbClr val="0000FF"/>
                </a:solidFill>
                <a:latin typeface="標楷體" pitchFamily="65" charset="-120"/>
                <a:ea typeface="標楷體" pitchFamily="65" charset="-120"/>
              </a:rPr>
              <a:t>證交法第二十二條之二第一項第二款</a:t>
            </a:r>
            <a:endParaRPr lang="en-US" altLang="zh-TW" sz="3200" b="1">
              <a:solidFill>
                <a:srgbClr val="0000FF"/>
              </a:solidFill>
              <a:latin typeface="標楷體" pitchFamily="65" charset="-120"/>
              <a:ea typeface="標楷體" pitchFamily="65" charset="-120"/>
            </a:endParaRPr>
          </a:p>
          <a:p>
            <a:pPr algn="ctr"/>
            <a:r>
              <a:rPr lang="zh-TW" altLang="en-US" sz="3200" b="1">
                <a:solidFill>
                  <a:srgbClr val="C00000"/>
                </a:solidFill>
                <a:latin typeface="標楷體" pitchFamily="65" charset="-120"/>
                <a:ea typeface="標楷體" pitchFamily="65" charset="-120"/>
              </a:rPr>
              <a:t>櫃檯市場賣出持股</a:t>
            </a:r>
          </a:p>
        </p:txBody>
      </p:sp>
      <p:sp>
        <p:nvSpPr>
          <p:cNvPr id="29703" name="圓角矩形 11"/>
          <p:cNvSpPr>
            <a:spLocks noChangeArrowheads="1"/>
          </p:cNvSpPr>
          <p:nvPr/>
        </p:nvSpPr>
        <p:spPr bwMode="auto">
          <a:xfrm>
            <a:off x="1238224" y="4346575"/>
            <a:ext cx="7429500" cy="1081088"/>
          </a:xfrm>
          <a:prstGeom prst="roundRect">
            <a:avLst>
              <a:gd name="adj" fmla="val 16667"/>
            </a:avLst>
          </a:prstGeom>
          <a:noFill/>
          <a:ln w="9525" algn="ctr">
            <a:solidFill>
              <a:schemeClr val="tx1"/>
            </a:solidFill>
            <a:miter lim="800000"/>
            <a:headEnd/>
            <a:tailEnd/>
          </a:ln>
        </p:spPr>
        <p:txBody>
          <a:bodyPr wrap="none"/>
          <a:lstStyle/>
          <a:p>
            <a:pPr algn="ctr"/>
            <a:r>
              <a:rPr lang="zh-TW" altLang="en-US" sz="3200" b="1">
                <a:solidFill>
                  <a:srgbClr val="0000FF"/>
                </a:solidFill>
                <a:latin typeface="標楷體" pitchFamily="65" charset="-120"/>
                <a:ea typeface="標楷體" pitchFamily="65" charset="-120"/>
              </a:rPr>
              <a:t>證交法第二十二條之二第一項第三款</a:t>
            </a:r>
            <a:endParaRPr lang="en-US" altLang="zh-TW" sz="3200" b="1">
              <a:solidFill>
                <a:srgbClr val="0000FF"/>
              </a:solidFill>
              <a:latin typeface="標楷體" pitchFamily="65" charset="-120"/>
              <a:ea typeface="標楷體" pitchFamily="65" charset="-120"/>
            </a:endParaRPr>
          </a:p>
          <a:p>
            <a:pPr algn="ctr"/>
            <a:r>
              <a:rPr lang="zh-TW" altLang="en-US" sz="3200" b="1">
                <a:solidFill>
                  <a:srgbClr val="C00000"/>
                </a:solidFill>
                <a:latin typeface="標楷體" pitchFamily="65" charset="-120"/>
                <a:ea typeface="標楷體" pitchFamily="65" charset="-120"/>
              </a:rPr>
              <a:t>私下轉讓持股</a:t>
            </a:r>
          </a:p>
        </p:txBody>
      </p:sp>
      <p:pic>
        <p:nvPicPr>
          <p:cNvPr id="11" name="Picture 14" descr="0022.gif (1833 bytes)"/>
          <p:cNvPicPr>
            <a:picLocks noChangeAspect="1" noChangeArrowheads="1" noCrop="1"/>
          </p:cNvPicPr>
          <p:nvPr/>
        </p:nvPicPr>
        <p:blipFill>
          <a:blip r:embed="rId3" cstate="print"/>
          <a:srcRect/>
          <a:stretch>
            <a:fillRect/>
          </a:stretch>
        </p:blipFill>
        <p:spPr bwMode="auto">
          <a:xfrm>
            <a:off x="1136650" y="1790700"/>
            <a:ext cx="660400" cy="581025"/>
          </a:xfrm>
          <a:prstGeom prst="rect">
            <a:avLst/>
          </a:prstGeom>
          <a:noFill/>
          <a:ln w="9525">
            <a:noFill/>
            <a:miter lim="800000"/>
            <a:headEnd/>
            <a:tailEnd/>
          </a:ln>
        </p:spPr>
      </p:pic>
      <p:pic>
        <p:nvPicPr>
          <p:cNvPr id="12" name="Picture 14" descr="0022.gif (1833 bytes)"/>
          <p:cNvPicPr>
            <a:picLocks noChangeAspect="1" noChangeArrowheads="1" noCrop="1"/>
          </p:cNvPicPr>
          <p:nvPr/>
        </p:nvPicPr>
        <p:blipFill>
          <a:blip r:embed="rId3" cstate="print"/>
          <a:srcRect/>
          <a:stretch>
            <a:fillRect/>
          </a:stretch>
        </p:blipFill>
        <p:spPr bwMode="auto">
          <a:xfrm>
            <a:off x="1136650" y="3208338"/>
            <a:ext cx="660400" cy="581025"/>
          </a:xfrm>
          <a:prstGeom prst="rect">
            <a:avLst/>
          </a:prstGeom>
          <a:noFill/>
          <a:ln w="9525">
            <a:noFill/>
            <a:miter lim="800000"/>
            <a:headEnd/>
            <a:tailEnd/>
          </a:ln>
        </p:spPr>
      </p:pic>
      <p:pic>
        <p:nvPicPr>
          <p:cNvPr id="13" name="Picture 14" descr="0022.gif (1833 bytes)"/>
          <p:cNvPicPr>
            <a:picLocks noChangeAspect="1" noChangeArrowheads="1" noCrop="1"/>
          </p:cNvPicPr>
          <p:nvPr/>
        </p:nvPicPr>
        <p:blipFill>
          <a:blip r:embed="rId3" cstate="print"/>
          <a:srcRect/>
          <a:stretch>
            <a:fillRect/>
          </a:stretch>
        </p:blipFill>
        <p:spPr bwMode="auto">
          <a:xfrm>
            <a:off x="1136650" y="4648200"/>
            <a:ext cx="660400" cy="581025"/>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heckerboard(across)">
                                      <p:cBhvr>
                                        <p:cTn id="7" dur="500"/>
                                        <p:tgtEl>
                                          <p:spTgt spid="11"/>
                                        </p:tgtEl>
                                      </p:cBhvr>
                                    </p:animEffect>
                                  </p:childTnLst>
                                </p:cTn>
                              </p:par>
                              <p:par>
                                <p:cTn id="8" presetID="5" presetClass="entr" presetSubtype="1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checkerboard(across)">
                                      <p:cBhvr>
                                        <p:cTn id="10" dur="500"/>
                                        <p:tgtEl>
                                          <p:spTgt spid="12"/>
                                        </p:tgtEl>
                                      </p:cBhvr>
                                    </p:animEffect>
                                  </p:childTnLst>
                                </p:cTn>
                              </p:par>
                              <p:par>
                                <p:cTn id="11" presetID="5" presetClass="entr" presetSubtype="1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checkerboard(across)">
                                      <p:cBhvr>
                                        <p:cTn id="1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投影片編號版面配置區 2"/>
          <p:cNvSpPr>
            <a:spLocks noGrp="1"/>
          </p:cNvSpPr>
          <p:nvPr>
            <p:ph type="sldNum" sz="quarter" idx="12"/>
          </p:nvPr>
        </p:nvSpPr>
        <p:spPr bwMode="auto">
          <a:noFill/>
          <a:ln>
            <a:round/>
            <a:headEnd/>
            <a:tailEnd/>
          </a:ln>
        </p:spPr>
        <p:txBody>
          <a:bodyPr/>
          <a:lstStyle/>
          <a:p>
            <a:fld id="{E3E5CA9F-04EE-40EF-B35F-6A754A365B36}" type="slidenum">
              <a:rPr lang="en-US" altLang="zh-TW" sz="1800" smtClean="0">
                <a:solidFill>
                  <a:schemeClr val="tx2"/>
                </a:solidFill>
                <a:latin typeface="Times New Roman" pitchFamily="18" charset="0"/>
                <a:ea typeface="標楷體" pitchFamily="65" charset="-120"/>
              </a:rPr>
              <a:pPr/>
              <a:t>16</a:t>
            </a:fld>
            <a:endParaRPr lang="en-US" altLang="zh-TW" sz="1800">
              <a:solidFill>
                <a:schemeClr val="tx2"/>
              </a:solidFill>
              <a:latin typeface="Times New Roman" pitchFamily="18" charset="0"/>
              <a:ea typeface="標楷體" pitchFamily="65" charset="-120"/>
            </a:endParaRPr>
          </a:p>
        </p:txBody>
      </p:sp>
      <p:sp>
        <p:nvSpPr>
          <p:cNvPr id="17411" name="Rectangle 2"/>
          <p:cNvSpPr>
            <a:spLocks noGrp="1"/>
          </p:cNvSpPr>
          <p:nvPr>
            <p:ph type="title" idx="4294967295"/>
          </p:nvPr>
        </p:nvSpPr>
        <p:spPr>
          <a:xfrm>
            <a:off x="539750" y="360363"/>
            <a:ext cx="9359900" cy="1096962"/>
          </a:xfrm>
        </p:spPr>
        <p:txBody>
          <a:bodyPr rtlCol="0">
            <a:normAutofit fontScale="90000"/>
          </a:bodyPr>
          <a:lstStyle/>
          <a:p>
            <a:pPr eaLnBrk="1" fontAlgn="auto" hangingPunct="1">
              <a:spcAft>
                <a:spcPts val="0"/>
              </a:spcAft>
              <a:defRPr/>
            </a:pPr>
            <a:r>
              <a:rPr lang="zh-TW" altLang="en-US" sz="4000" b="1" dirty="0">
                <a:solidFill>
                  <a:srgbClr val="000099"/>
                </a:solidFill>
                <a:effectLst>
                  <a:outerShdw blurRad="38100" dist="38100" dir="2700000" algn="tl">
                    <a:srgbClr val="C0C0C0"/>
                  </a:outerShdw>
                </a:effectLst>
                <a:latin typeface="Times New Roman" panose="02020603050405020304" pitchFamily="18" charset="0"/>
                <a:ea typeface="標楷體" panose="03000509000000000000" pitchFamily="65" charset="-120"/>
              </a:rPr>
              <a:t>持股轉讓事前申報方式</a:t>
            </a:r>
            <a:br>
              <a:rPr lang="en-US" altLang="zh-TW" sz="4000" b="1" dirty="0">
                <a:solidFill>
                  <a:srgbClr val="000099"/>
                </a:solidFill>
                <a:effectLst>
                  <a:outerShdw blurRad="38100" dist="38100" dir="2700000" algn="tl">
                    <a:srgbClr val="C0C0C0"/>
                  </a:outerShdw>
                </a:effectLst>
                <a:latin typeface="Times New Roman" panose="02020603050405020304" pitchFamily="18" charset="0"/>
                <a:ea typeface="標楷體" panose="03000509000000000000" pitchFamily="65" charset="-120"/>
              </a:rPr>
            </a:br>
            <a:r>
              <a:rPr lang="zh-TW" altLang="en-US" sz="4000" b="1" dirty="0">
                <a:solidFill>
                  <a:srgbClr val="000099"/>
                </a:solidFill>
                <a:effectLst>
                  <a:outerShdw blurRad="38100" dist="38100" dir="2700000" algn="tl">
                    <a:srgbClr val="C0C0C0"/>
                  </a:outerShdw>
                </a:effectLst>
                <a:latin typeface="Times New Roman" panose="02020603050405020304" pitchFamily="18" charset="0"/>
                <a:ea typeface="標楷體" panose="03000509000000000000" pitchFamily="65" charset="-120"/>
              </a:rPr>
              <a:t>發行面轉讓</a:t>
            </a:r>
            <a:endParaRPr lang="en-US" altLang="zh-TW" sz="4000" b="1" dirty="0">
              <a:solidFill>
                <a:srgbClr val="000099"/>
              </a:solidFill>
              <a:effectLst>
                <a:outerShdw blurRad="38100" dist="38100" dir="2700000" algn="tl">
                  <a:srgbClr val="C0C0C0"/>
                </a:outerShdw>
              </a:effectLst>
              <a:latin typeface="Times New Roman" panose="02020603050405020304" pitchFamily="18" charset="0"/>
              <a:ea typeface="標楷體" panose="03000509000000000000" pitchFamily="65" charset="-120"/>
            </a:endParaRPr>
          </a:p>
        </p:txBody>
      </p:sp>
      <p:sp>
        <p:nvSpPr>
          <p:cNvPr id="7172" name="Rectangle 3"/>
          <p:cNvSpPr>
            <a:spLocks noGrp="1"/>
          </p:cNvSpPr>
          <p:nvPr>
            <p:ph idx="4294967295"/>
          </p:nvPr>
        </p:nvSpPr>
        <p:spPr>
          <a:xfrm>
            <a:off x="576263" y="1557338"/>
            <a:ext cx="8264525" cy="4392612"/>
          </a:xfrm>
        </p:spPr>
        <p:txBody>
          <a:bodyPr rtlCol="0">
            <a:noAutofit/>
          </a:bodyPr>
          <a:lstStyle/>
          <a:p>
            <a:pPr marL="0" indent="0" algn="just" eaLnBrk="1" fontAlgn="auto" hangingPunct="1">
              <a:lnSpc>
                <a:spcPct val="90000"/>
              </a:lnSpc>
              <a:spcAft>
                <a:spcPts val="0"/>
              </a:spcAft>
              <a:buClr>
                <a:schemeClr val="accent3"/>
              </a:buClr>
              <a:buFont typeface="Wingdings" pitchFamily="2" charset="2"/>
              <a:buNone/>
              <a:defRPr/>
            </a:pPr>
            <a:r>
              <a:rPr lang="zh-TW" altLang="en-US" sz="2800" b="1" u="sng" dirty="0">
                <a:solidFill>
                  <a:srgbClr val="FF0000"/>
                </a:solidFill>
                <a:latin typeface="Times New Roman" panose="02020603050405020304" pitchFamily="18" charset="0"/>
                <a:ea typeface="標楷體" panose="03000509000000000000" pitchFamily="65" charset="-120"/>
              </a:rPr>
              <a:t>經主管機關核准或自申報主管機關生效日後向非特定人為之：</a:t>
            </a:r>
          </a:p>
          <a:p>
            <a:pPr marL="627063" indent="-627063" algn="just" eaLnBrk="1" fontAlgn="auto" hangingPunct="1">
              <a:lnSpc>
                <a:spcPct val="90000"/>
              </a:lnSpc>
              <a:spcAft>
                <a:spcPts val="0"/>
              </a:spcAft>
              <a:buClr>
                <a:srgbClr val="660066"/>
              </a:buClr>
              <a:buFont typeface="Wingdings" pitchFamily="2" charset="2"/>
              <a:buNone/>
              <a:defRPr/>
            </a:pPr>
            <a:r>
              <a:rPr lang="zh-TW" altLang="en-US" sz="2400" b="1" dirty="0">
                <a:solidFill>
                  <a:srgbClr val="0000FF"/>
                </a:solidFill>
                <a:latin typeface="Times New Roman" panose="02020603050405020304" pitchFamily="18" charset="0"/>
                <a:ea typeface="標楷體" panose="03000509000000000000" pitchFamily="65" charset="-120"/>
              </a:rPr>
              <a:t>一、依證期局發布「發行人募集與發行有價證券處理準則」有關</a:t>
            </a:r>
            <a:r>
              <a:rPr lang="zh-TW" altLang="en-US" sz="2400" b="1" u="sng" dirty="0">
                <a:solidFill>
                  <a:srgbClr val="C00000"/>
                </a:solidFill>
                <a:latin typeface="Times New Roman" panose="02020603050405020304" pitchFamily="18" charset="0"/>
                <a:ea typeface="標楷體" panose="03000509000000000000" pitchFamily="65" charset="-120"/>
              </a:rPr>
              <a:t>公開招募</a:t>
            </a:r>
            <a:r>
              <a:rPr lang="zh-TW" altLang="en-US" sz="2400" b="1" dirty="0">
                <a:solidFill>
                  <a:srgbClr val="0000FF"/>
                </a:solidFill>
                <a:latin typeface="Times New Roman" panose="02020603050405020304" pitchFamily="18" charset="0"/>
                <a:ea typeface="標楷體" panose="03000509000000000000" pitchFamily="65" charset="-120"/>
              </a:rPr>
              <a:t>之規定，於報經證期局核准或向證期局申報生效後為之。</a:t>
            </a:r>
          </a:p>
          <a:p>
            <a:pPr marL="627063" indent="-627063" algn="just" eaLnBrk="1" fontAlgn="auto" hangingPunct="1">
              <a:lnSpc>
                <a:spcPct val="90000"/>
              </a:lnSpc>
              <a:spcAft>
                <a:spcPts val="0"/>
              </a:spcAft>
              <a:buClr>
                <a:srgbClr val="660066"/>
              </a:buClr>
              <a:buFont typeface="Wingdings" pitchFamily="2" charset="2"/>
              <a:buNone/>
              <a:defRPr/>
            </a:pPr>
            <a:r>
              <a:rPr lang="zh-TW" altLang="en-US" sz="2400" b="1" dirty="0">
                <a:solidFill>
                  <a:srgbClr val="0000FF"/>
                </a:solidFill>
                <a:latin typeface="Times New Roman" panose="02020603050405020304" pitchFamily="18" charset="0"/>
                <a:ea typeface="標楷體" panose="03000509000000000000" pitchFamily="65" charset="-120"/>
              </a:rPr>
              <a:t>二、依證期局發布「發行人募集與發行海外有價證券處理準則」申請以所持有股份供</a:t>
            </a:r>
            <a:r>
              <a:rPr lang="zh-TW" altLang="en-US" sz="2400" b="1" u="sng" dirty="0">
                <a:solidFill>
                  <a:srgbClr val="C00000"/>
                </a:solidFill>
                <a:latin typeface="Times New Roman" panose="02020603050405020304" pitchFamily="18" charset="0"/>
                <a:ea typeface="標楷體" panose="03000509000000000000" pitchFamily="65" charset="-120"/>
              </a:rPr>
              <a:t>發行海外存託憑證</a:t>
            </a:r>
            <a:r>
              <a:rPr lang="zh-TW" altLang="en-US" sz="2400" b="1" dirty="0">
                <a:solidFill>
                  <a:srgbClr val="0000FF"/>
                </a:solidFill>
                <a:latin typeface="Times New Roman" panose="02020603050405020304" pitchFamily="18" charset="0"/>
                <a:ea typeface="標楷體" panose="03000509000000000000" pitchFamily="65" charset="-120"/>
              </a:rPr>
              <a:t>者，應於經證期局核准發行海外存託憑證後為之。</a:t>
            </a:r>
            <a:endParaRPr lang="en-US" altLang="zh-TW" sz="2400" b="1" dirty="0">
              <a:solidFill>
                <a:srgbClr val="0000FF"/>
              </a:solidFill>
              <a:latin typeface="Times New Roman" panose="02020603050405020304" pitchFamily="18" charset="0"/>
              <a:ea typeface="標楷體" panose="03000509000000000000" pitchFamily="65" charset="-120"/>
            </a:endParaRPr>
          </a:p>
          <a:p>
            <a:pPr marL="627063" indent="-627063" algn="just" eaLnBrk="1" fontAlgn="auto" hangingPunct="1">
              <a:lnSpc>
                <a:spcPct val="90000"/>
              </a:lnSpc>
              <a:spcAft>
                <a:spcPts val="0"/>
              </a:spcAft>
              <a:buClr>
                <a:srgbClr val="660066"/>
              </a:buClr>
              <a:buFont typeface="Wingdings" pitchFamily="2" charset="2"/>
              <a:buNone/>
              <a:defRPr/>
            </a:pPr>
            <a:r>
              <a:rPr lang="zh-TW" altLang="en-US" sz="2400" b="1" dirty="0">
                <a:solidFill>
                  <a:srgbClr val="0000FF"/>
                </a:solidFill>
                <a:latin typeface="Times New Roman" panose="02020603050405020304" pitchFamily="18" charset="0"/>
                <a:ea typeface="標楷體" panose="03000509000000000000" pitchFamily="65" charset="-120"/>
              </a:rPr>
              <a:t>三、</a:t>
            </a:r>
            <a:r>
              <a:rPr lang="zh-TW" altLang="zh-TW" sz="2400" b="1" dirty="0">
                <a:solidFill>
                  <a:srgbClr val="0000FF"/>
                </a:solidFill>
                <a:latin typeface="Times New Roman" panose="02020603050405020304" pitchFamily="18" charset="0"/>
                <a:ea typeface="標楷體" panose="03000509000000000000" pitchFamily="65" charset="-120"/>
              </a:rPr>
              <a:t>內部人提供股份供證券承銷商辦理</a:t>
            </a:r>
            <a:r>
              <a:rPr lang="zh-TW" altLang="zh-TW" sz="2400" b="1" u="sng" dirty="0">
                <a:solidFill>
                  <a:srgbClr val="0000FF"/>
                </a:solidFill>
                <a:latin typeface="Times New Roman" panose="02020603050405020304" pitchFamily="18" charset="0"/>
                <a:ea typeface="標楷體" panose="03000509000000000000" pitchFamily="65" charset="-120"/>
              </a:rPr>
              <a:t>過額配售</a:t>
            </a:r>
            <a:r>
              <a:rPr lang="zh-TW" altLang="zh-TW" sz="2400" b="1" dirty="0">
                <a:solidFill>
                  <a:srgbClr val="0000FF"/>
                </a:solidFill>
                <a:latin typeface="Times New Roman" panose="02020603050405020304" pitchFamily="18" charset="0"/>
                <a:ea typeface="標楷體" panose="03000509000000000000" pitchFamily="65" charset="-120"/>
              </a:rPr>
              <a:t>者，應於證券承銷商辦理</a:t>
            </a:r>
            <a:r>
              <a:rPr lang="zh-TW" altLang="zh-TW" sz="2400" b="1" u="sng" dirty="0">
                <a:solidFill>
                  <a:srgbClr val="C00000"/>
                </a:solidFill>
                <a:latin typeface="Times New Roman" panose="02020603050405020304" pitchFamily="18" charset="0"/>
                <a:ea typeface="標楷體" panose="03000509000000000000" pitchFamily="65" charset="-120"/>
              </a:rPr>
              <a:t>承銷公告日</a:t>
            </a:r>
            <a:r>
              <a:rPr lang="zh-TW" altLang="zh-TW" sz="2400" b="1" dirty="0">
                <a:solidFill>
                  <a:srgbClr val="0000FF"/>
                </a:solidFill>
                <a:latin typeface="Times New Roman" panose="02020603050405020304" pitchFamily="18" charset="0"/>
                <a:ea typeface="標楷體" panose="03000509000000000000" pitchFamily="65" charset="-120"/>
              </a:rPr>
              <a:t>依證券交易法第二十二條之二第一項第一款規定向本會申報，於申報書送達日生效，並得依證券承銷商確定之實際過額配售數量轉讓</a:t>
            </a:r>
            <a:r>
              <a:rPr lang="zh-TW" altLang="en-US" sz="2400" b="1" dirty="0">
                <a:solidFill>
                  <a:srgbClr val="0000FF"/>
                </a:solidFill>
                <a:latin typeface="Times New Roman" panose="02020603050405020304" pitchFamily="18" charset="0"/>
                <a:ea typeface="標楷體" panose="03000509000000000000" pitchFamily="65" charset="-120"/>
              </a:rPr>
              <a:t>。</a:t>
            </a:r>
            <a:endParaRPr lang="zh-TW" altLang="en-US" sz="2400" dirty="0">
              <a:solidFill>
                <a:srgbClr val="C00000"/>
              </a:solidFill>
              <a:latin typeface="Times New Roman" panose="02020603050405020304" pitchFamily="18" charset="0"/>
              <a:ea typeface="標楷體" panose="03000509000000000000" pitchFamily="65" charset="-120"/>
            </a:endParaRPr>
          </a:p>
        </p:txBody>
      </p:sp>
      <p:sp>
        <p:nvSpPr>
          <p:cNvPr id="250884" name="Rectangle 4"/>
          <p:cNvSpPr>
            <a:spLocks noChangeArrowheads="1"/>
          </p:cNvSpPr>
          <p:nvPr/>
        </p:nvSpPr>
        <p:spPr bwMode="auto">
          <a:xfrm>
            <a:off x="1833563" y="3933825"/>
            <a:ext cx="4953000" cy="646113"/>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fontAlgn="auto">
              <a:spcBef>
                <a:spcPts val="0"/>
              </a:spcBef>
              <a:spcAft>
                <a:spcPts val="0"/>
              </a:spcAft>
              <a:defRPr/>
            </a:pPr>
            <a:endParaRPr kumimoji="0" lang="zh-TW" altLang="en-US" b="1">
              <a:solidFill>
                <a:srgbClr val="0000FF"/>
              </a:solidFill>
              <a:latin typeface="Times New Roman" panose="02020603050405020304" pitchFamily="18" charset="0"/>
              <a:ea typeface="標楷體" panose="03000509000000000000" pitchFamily="65" charset="-120"/>
            </a:endParaRPr>
          </a:p>
          <a:p>
            <a:pPr fontAlgn="auto">
              <a:spcBef>
                <a:spcPts val="0"/>
              </a:spcBef>
              <a:spcAft>
                <a:spcPts val="0"/>
              </a:spcAft>
              <a:defRPr/>
            </a:pPr>
            <a:endParaRPr kumimoji="0" lang="zh-TW" altLang="en-US" b="1">
              <a:solidFill>
                <a:srgbClr val="0000FF"/>
              </a:solidFill>
              <a:latin typeface="Times New Roman" panose="02020603050405020304" pitchFamily="18" charset="0"/>
              <a:ea typeface="標楷體" panose="03000509000000000000" pitchFamily="65" charset="-120"/>
            </a:endParaRPr>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投影片編號版面配置區 2"/>
          <p:cNvSpPr>
            <a:spLocks noGrp="1"/>
          </p:cNvSpPr>
          <p:nvPr>
            <p:ph type="sldNum" sz="quarter" idx="12"/>
          </p:nvPr>
        </p:nvSpPr>
        <p:spPr bwMode="auto">
          <a:noFill/>
          <a:ln>
            <a:round/>
            <a:headEnd/>
            <a:tailEnd/>
          </a:ln>
        </p:spPr>
        <p:txBody>
          <a:bodyPr/>
          <a:lstStyle/>
          <a:p>
            <a:fld id="{CC23E044-324F-43AD-9060-01117307A50D}" type="slidenum">
              <a:rPr lang="en-US" altLang="zh-TW" sz="1800" smtClean="0">
                <a:solidFill>
                  <a:schemeClr val="tx2"/>
                </a:solidFill>
                <a:latin typeface="Times New Roman" pitchFamily="18" charset="0"/>
                <a:ea typeface="標楷體" pitchFamily="65" charset="-120"/>
              </a:rPr>
              <a:pPr/>
              <a:t>17</a:t>
            </a:fld>
            <a:endParaRPr lang="en-US" altLang="zh-TW" sz="1800">
              <a:solidFill>
                <a:schemeClr val="tx2"/>
              </a:solidFill>
              <a:latin typeface="Times New Roman" pitchFamily="18" charset="0"/>
              <a:ea typeface="標楷體" pitchFamily="65" charset="-120"/>
            </a:endParaRPr>
          </a:p>
        </p:txBody>
      </p:sp>
      <p:sp>
        <p:nvSpPr>
          <p:cNvPr id="18435" name="Rectangle 2"/>
          <p:cNvSpPr>
            <a:spLocks noGrp="1"/>
          </p:cNvSpPr>
          <p:nvPr>
            <p:ph type="title" idx="4294967295"/>
          </p:nvPr>
        </p:nvSpPr>
        <p:spPr>
          <a:xfrm>
            <a:off x="539750" y="360363"/>
            <a:ext cx="9391650" cy="1312862"/>
          </a:xfrm>
        </p:spPr>
        <p:txBody>
          <a:bodyPr rtlCol="0">
            <a:normAutofit/>
          </a:bodyPr>
          <a:lstStyle/>
          <a:p>
            <a:pPr eaLnBrk="1" fontAlgn="auto" hangingPunct="1">
              <a:spcAft>
                <a:spcPts val="0"/>
              </a:spcAft>
              <a:defRPr/>
            </a:pPr>
            <a:r>
              <a:rPr lang="zh-TW" altLang="en-US" sz="4000" b="1" dirty="0">
                <a:solidFill>
                  <a:srgbClr val="000099"/>
                </a:solidFill>
                <a:effectLst>
                  <a:outerShdw blurRad="38100" dist="38100" dir="2700000" algn="tl">
                    <a:srgbClr val="C0C0C0"/>
                  </a:outerShdw>
                </a:effectLst>
                <a:latin typeface="Times New Roman" panose="02020603050405020304" pitchFamily="18" charset="0"/>
                <a:ea typeface="標楷體" panose="03000509000000000000" pitchFamily="65" charset="-120"/>
              </a:rPr>
              <a:t>持股轉讓事前申報方式</a:t>
            </a:r>
            <a:br>
              <a:rPr lang="en-US" altLang="zh-TW" sz="4000" b="1" dirty="0">
                <a:solidFill>
                  <a:srgbClr val="000099"/>
                </a:solidFill>
                <a:effectLst>
                  <a:outerShdw blurRad="38100" dist="38100" dir="2700000" algn="tl">
                    <a:srgbClr val="C0C0C0"/>
                  </a:outerShdw>
                </a:effectLst>
                <a:latin typeface="Times New Roman" panose="02020603050405020304" pitchFamily="18" charset="0"/>
                <a:ea typeface="標楷體" panose="03000509000000000000" pitchFamily="65" charset="-120"/>
              </a:rPr>
            </a:br>
            <a:r>
              <a:rPr lang="zh-TW" altLang="en-US" sz="4000" b="1" dirty="0">
                <a:solidFill>
                  <a:srgbClr val="000099"/>
                </a:solidFill>
                <a:effectLst>
                  <a:outerShdw blurRad="38100" dist="38100" dir="2700000" algn="tl">
                    <a:srgbClr val="C0C0C0"/>
                  </a:outerShdw>
                </a:effectLst>
                <a:latin typeface="Times New Roman" panose="02020603050405020304" pitchFamily="18" charset="0"/>
                <a:ea typeface="標楷體" panose="03000509000000000000" pitchFamily="65" charset="-120"/>
              </a:rPr>
              <a:t>櫃檯市場賣出</a:t>
            </a:r>
            <a:endParaRPr lang="en-US" altLang="zh-TW" sz="4000" b="1" dirty="0">
              <a:solidFill>
                <a:srgbClr val="000099"/>
              </a:solidFill>
              <a:effectLst>
                <a:outerShdw blurRad="38100" dist="38100" dir="2700000" algn="tl">
                  <a:srgbClr val="C0C0C0"/>
                </a:outerShdw>
              </a:effectLst>
              <a:latin typeface="Times New Roman" panose="02020603050405020304" pitchFamily="18" charset="0"/>
              <a:ea typeface="標楷體" panose="03000509000000000000" pitchFamily="65" charset="-120"/>
            </a:endParaRPr>
          </a:p>
        </p:txBody>
      </p:sp>
      <p:sp>
        <p:nvSpPr>
          <p:cNvPr id="31748" name="Rectangle 3"/>
          <p:cNvSpPr>
            <a:spLocks noGrp="1"/>
          </p:cNvSpPr>
          <p:nvPr>
            <p:ph idx="4294967295"/>
          </p:nvPr>
        </p:nvSpPr>
        <p:spPr>
          <a:xfrm>
            <a:off x="488950" y="1773238"/>
            <a:ext cx="8712200" cy="3979862"/>
          </a:xfrm>
        </p:spPr>
        <p:txBody>
          <a:bodyPr/>
          <a:lstStyle/>
          <a:p>
            <a:pPr indent="-9525" eaLnBrk="1" hangingPunct="1">
              <a:buClr>
                <a:srgbClr val="660066"/>
              </a:buClr>
              <a:buFont typeface="Wingdings" pitchFamily="2" charset="2"/>
              <a:buNone/>
            </a:pPr>
            <a:r>
              <a:rPr lang="zh-TW" altLang="en-US" sz="3600" b="1">
                <a:solidFill>
                  <a:srgbClr val="0000FF"/>
                </a:solidFill>
                <a:latin typeface="Times New Roman" pitchFamily="18" charset="0"/>
                <a:ea typeface="標楷體" pitchFamily="65" charset="-120"/>
              </a:rPr>
              <a:t>依主管機關所定</a:t>
            </a:r>
            <a:r>
              <a:rPr lang="zh-TW" altLang="en-US" sz="3600" b="1" u="sng">
                <a:solidFill>
                  <a:srgbClr val="C00000"/>
                </a:solidFill>
                <a:latin typeface="Times New Roman" pitchFamily="18" charset="0"/>
                <a:ea typeface="標楷體" pitchFamily="65" charset="-120"/>
              </a:rPr>
              <a:t>持有期間</a:t>
            </a:r>
            <a:r>
              <a:rPr lang="zh-TW" altLang="en-US" sz="3600" b="1">
                <a:solidFill>
                  <a:srgbClr val="0000FF"/>
                </a:solidFill>
                <a:latin typeface="Times New Roman" pitchFamily="18" charset="0"/>
                <a:ea typeface="標楷體" pitchFamily="65" charset="-120"/>
              </a:rPr>
              <a:t>及</a:t>
            </a:r>
            <a:r>
              <a:rPr lang="zh-TW" altLang="en-US" sz="3600" b="1" u="sng">
                <a:solidFill>
                  <a:srgbClr val="C00000"/>
                </a:solidFill>
                <a:latin typeface="Times New Roman" pitchFamily="18" charset="0"/>
                <a:ea typeface="標楷體" pitchFamily="65" charset="-120"/>
              </a:rPr>
              <a:t>每一交易日得轉讓數量比例</a:t>
            </a:r>
            <a:r>
              <a:rPr lang="zh-TW" altLang="en-US" sz="3600" b="1">
                <a:solidFill>
                  <a:srgbClr val="0000FF"/>
                </a:solidFill>
                <a:latin typeface="Times New Roman" pitchFamily="18" charset="0"/>
                <a:ea typeface="標楷體" pitchFamily="65" charset="-120"/>
              </a:rPr>
              <a:t>，於向主管機關申報之日起三日後，在集中交易市場或證券商營業處所為之。</a:t>
            </a:r>
            <a:endParaRPr lang="en-US" altLang="zh-TW" sz="3600" b="1">
              <a:solidFill>
                <a:srgbClr val="0000FF"/>
              </a:solidFill>
              <a:latin typeface="Times New Roman" pitchFamily="18" charset="0"/>
              <a:ea typeface="標楷體" pitchFamily="65" charset="-120"/>
            </a:endParaRPr>
          </a:p>
          <a:p>
            <a:pPr indent="-9525" eaLnBrk="1" hangingPunct="1">
              <a:buClr>
                <a:srgbClr val="660066"/>
              </a:buClr>
              <a:buFont typeface="Wingdings" pitchFamily="2" charset="2"/>
              <a:buNone/>
            </a:pPr>
            <a:r>
              <a:rPr lang="zh-TW" altLang="en-US" sz="3600" b="1">
                <a:solidFill>
                  <a:srgbClr val="0000FF"/>
                </a:solidFill>
                <a:latin typeface="Times New Roman" pitchFamily="18" charset="0"/>
                <a:ea typeface="標楷體" pitchFamily="65" charset="-120"/>
              </a:rPr>
              <a:t>但每一交易日轉讓股數未超過一萬股者，免予申報。</a:t>
            </a:r>
          </a:p>
        </p:txBody>
      </p:sp>
      <p:sp>
        <p:nvSpPr>
          <p:cNvPr id="250884" name="Rectangle 4"/>
          <p:cNvSpPr>
            <a:spLocks noChangeArrowheads="1"/>
          </p:cNvSpPr>
          <p:nvPr/>
        </p:nvSpPr>
        <p:spPr bwMode="auto">
          <a:xfrm>
            <a:off x="1833563" y="3933825"/>
            <a:ext cx="4953000" cy="646113"/>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fontAlgn="auto">
              <a:spcBef>
                <a:spcPts val="0"/>
              </a:spcBef>
              <a:spcAft>
                <a:spcPts val="0"/>
              </a:spcAft>
              <a:defRPr/>
            </a:pPr>
            <a:endParaRPr kumimoji="0" lang="zh-TW" altLang="en-US" b="1">
              <a:solidFill>
                <a:srgbClr val="0000FF"/>
              </a:solidFill>
              <a:latin typeface="Times New Roman" panose="02020603050405020304" pitchFamily="18" charset="0"/>
              <a:ea typeface="標楷體" panose="03000509000000000000" pitchFamily="65" charset="-120"/>
            </a:endParaRPr>
          </a:p>
          <a:p>
            <a:pPr fontAlgn="auto">
              <a:spcBef>
                <a:spcPts val="0"/>
              </a:spcBef>
              <a:spcAft>
                <a:spcPts val="0"/>
              </a:spcAft>
              <a:defRPr/>
            </a:pPr>
            <a:endParaRPr kumimoji="0" lang="zh-TW" altLang="en-US" b="1">
              <a:solidFill>
                <a:srgbClr val="0000FF"/>
              </a:solidFill>
              <a:latin typeface="Times New Roman" panose="02020603050405020304" pitchFamily="18" charset="0"/>
              <a:ea typeface="標楷體" panose="03000509000000000000" pitchFamily="65" charset="-120"/>
            </a:endParaRPr>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投影片編號版面配置區 2"/>
          <p:cNvSpPr>
            <a:spLocks noGrp="1"/>
          </p:cNvSpPr>
          <p:nvPr>
            <p:ph type="sldNum" sz="quarter" idx="12"/>
          </p:nvPr>
        </p:nvSpPr>
        <p:spPr bwMode="auto">
          <a:noFill/>
          <a:ln>
            <a:round/>
            <a:headEnd/>
            <a:tailEnd/>
          </a:ln>
        </p:spPr>
        <p:txBody>
          <a:bodyPr/>
          <a:lstStyle/>
          <a:p>
            <a:fld id="{74171380-5961-465E-9312-0DEFEAD7C846}" type="slidenum">
              <a:rPr lang="en-US" altLang="zh-TW" sz="1800" smtClean="0">
                <a:solidFill>
                  <a:schemeClr val="tx2"/>
                </a:solidFill>
                <a:ea typeface="標楷體" pitchFamily="65" charset="-120"/>
              </a:rPr>
              <a:pPr/>
              <a:t>18</a:t>
            </a:fld>
            <a:endParaRPr lang="en-US" altLang="zh-TW" sz="1800">
              <a:solidFill>
                <a:schemeClr val="tx2"/>
              </a:solidFill>
              <a:ea typeface="標楷體" pitchFamily="65" charset="-120"/>
            </a:endParaRPr>
          </a:p>
        </p:txBody>
      </p:sp>
      <p:sp>
        <p:nvSpPr>
          <p:cNvPr id="22530" name="Rectangle 2"/>
          <p:cNvSpPr>
            <a:spLocks noGrp="1"/>
          </p:cNvSpPr>
          <p:nvPr>
            <p:ph type="title" idx="4294967295"/>
          </p:nvPr>
        </p:nvSpPr>
        <p:spPr>
          <a:xfrm>
            <a:off x="539750" y="360363"/>
            <a:ext cx="8915400" cy="1252537"/>
          </a:xfrm>
        </p:spPr>
        <p:txBody>
          <a:bodyPr rtlCol="0">
            <a:normAutofit/>
          </a:bodyPr>
          <a:lstStyle/>
          <a:p>
            <a:pPr eaLnBrk="1" fontAlgn="auto" hangingPunct="1">
              <a:spcAft>
                <a:spcPts val="0"/>
              </a:spcAft>
              <a:defRPr/>
            </a:pPr>
            <a:r>
              <a:rPr lang="zh-TW" altLang="en-US"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rPr>
              <a:t>市場轉讓方式</a:t>
            </a:r>
            <a:endParaRPr lang="en-US" altLang="zh-TW"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endParaRPr>
          </a:p>
        </p:txBody>
      </p:sp>
      <p:sp>
        <p:nvSpPr>
          <p:cNvPr id="32772" name="圓角矩形 9"/>
          <p:cNvSpPr>
            <a:spLocks noChangeArrowheads="1"/>
          </p:cNvSpPr>
          <p:nvPr/>
        </p:nvSpPr>
        <p:spPr bwMode="auto">
          <a:xfrm>
            <a:off x="1508125" y="1989138"/>
            <a:ext cx="6592888" cy="719137"/>
          </a:xfrm>
          <a:prstGeom prst="roundRect">
            <a:avLst>
              <a:gd name="adj" fmla="val 16667"/>
            </a:avLst>
          </a:prstGeom>
          <a:noFill/>
          <a:ln w="9525" algn="ctr">
            <a:solidFill>
              <a:schemeClr val="tx1"/>
            </a:solidFill>
            <a:miter lim="800000"/>
            <a:headEnd/>
            <a:tailEnd/>
          </a:ln>
        </p:spPr>
        <p:txBody>
          <a:bodyPr wrap="none"/>
          <a:lstStyle/>
          <a:p>
            <a:pPr algn="ctr"/>
            <a:r>
              <a:rPr lang="zh-TW" altLang="en-US" sz="3200" b="1">
                <a:solidFill>
                  <a:srgbClr val="C00000"/>
                </a:solidFill>
                <a:latin typeface="標楷體" pitchFamily="65" charset="-120"/>
                <a:ea typeface="標楷體" pitchFamily="65" charset="-120"/>
              </a:rPr>
              <a:t>委託證券經紀商賣出</a:t>
            </a:r>
          </a:p>
        </p:txBody>
      </p:sp>
      <p:sp>
        <p:nvSpPr>
          <p:cNvPr id="32773" name="圓角矩形 9"/>
          <p:cNvSpPr>
            <a:spLocks noChangeArrowheads="1"/>
          </p:cNvSpPr>
          <p:nvPr/>
        </p:nvSpPr>
        <p:spPr bwMode="auto">
          <a:xfrm>
            <a:off x="1497013" y="3427413"/>
            <a:ext cx="6592887" cy="720725"/>
          </a:xfrm>
          <a:prstGeom prst="roundRect">
            <a:avLst>
              <a:gd name="adj" fmla="val 16667"/>
            </a:avLst>
          </a:prstGeom>
          <a:noFill/>
          <a:ln w="9525" algn="ctr">
            <a:solidFill>
              <a:schemeClr val="tx1"/>
            </a:solidFill>
            <a:miter lim="800000"/>
            <a:headEnd/>
            <a:tailEnd/>
          </a:ln>
        </p:spPr>
        <p:txBody>
          <a:bodyPr wrap="none"/>
          <a:lstStyle/>
          <a:p>
            <a:pPr algn="ctr"/>
            <a:r>
              <a:rPr lang="zh-TW" altLang="en-US" sz="3200" b="1">
                <a:solidFill>
                  <a:srgbClr val="C00000"/>
                </a:solidFill>
                <a:latin typeface="標楷體" pitchFamily="65" charset="-120"/>
                <a:ea typeface="標楷體" pitchFamily="65" charset="-120"/>
              </a:rPr>
              <a:t>質權人賣出（斷頭）</a:t>
            </a:r>
          </a:p>
        </p:txBody>
      </p:sp>
      <p:sp>
        <p:nvSpPr>
          <p:cNvPr id="32774" name="圓角矩形 9"/>
          <p:cNvSpPr>
            <a:spLocks noChangeArrowheads="1"/>
          </p:cNvSpPr>
          <p:nvPr/>
        </p:nvSpPr>
        <p:spPr bwMode="auto">
          <a:xfrm>
            <a:off x="1497013" y="4795838"/>
            <a:ext cx="6592887" cy="720725"/>
          </a:xfrm>
          <a:prstGeom prst="roundRect">
            <a:avLst>
              <a:gd name="adj" fmla="val 16667"/>
            </a:avLst>
          </a:prstGeom>
          <a:noFill/>
          <a:ln w="9525" algn="ctr">
            <a:solidFill>
              <a:schemeClr val="tx1"/>
            </a:solidFill>
            <a:miter lim="800000"/>
            <a:headEnd/>
            <a:tailEnd/>
          </a:ln>
        </p:spPr>
        <p:txBody>
          <a:bodyPr wrap="none"/>
          <a:lstStyle/>
          <a:p>
            <a:pPr algn="ctr"/>
            <a:r>
              <a:rPr lang="zh-TW" altLang="en-US" sz="3200" b="1">
                <a:solidFill>
                  <a:srgbClr val="C00000"/>
                </a:solidFill>
                <a:latin typeface="標楷體" pitchFamily="65" charset="-120"/>
                <a:ea typeface="標楷體" pitchFamily="65" charset="-120"/>
              </a:rPr>
              <a:t>其他（法院強制執行賣出）</a:t>
            </a:r>
          </a:p>
        </p:txBody>
      </p:sp>
      <p:pic>
        <p:nvPicPr>
          <p:cNvPr id="32775" name="Picture 16" descr="0022.gif (1833 bytes)"/>
          <p:cNvPicPr>
            <a:picLocks noChangeAspect="1" noChangeArrowheads="1" noCrop="1"/>
          </p:cNvPicPr>
          <p:nvPr/>
        </p:nvPicPr>
        <p:blipFill>
          <a:blip r:embed="rId3" cstate="print"/>
          <a:srcRect/>
          <a:stretch>
            <a:fillRect/>
          </a:stretch>
        </p:blipFill>
        <p:spPr bwMode="auto">
          <a:xfrm>
            <a:off x="1673225" y="2046288"/>
            <a:ext cx="660400" cy="581025"/>
          </a:xfrm>
          <a:prstGeom prst="rect">
            <a:avLst/>
          </a:prstGeom>
          <a:noFill/>
          <a:ln w="9525">
            <a:noFill/>
            <a:miter lim="800000"/>
            <a:headEnd/>
            <a:tailEnd/>
          </a:ln>
        </p:spPr>
      </p:pic>
      <p:pic>
        <p:nvPicPr>
          <p:cNvPr id="32776" name="Picture 16" descr="0022.gif (1833 bytes)"/>
          <p:cNvPicPr>
            <a:picLocks noChangeAspect="1" noChangeArrowheads="1" noCrop="1"/>
          </p:cNvPicPr>
          <p:nvPr/>
        </p:nvPicPr>
        <p:blipFill>
          <a:blip r:embed="rId3" cstate="print"/>
          <a:srcRect/>
          <a:stretch>
            <a:fillRect/>
          </a:stretch>
        </p:blipFill>
        <p:spPr bwMode="auto">
          <a:xfrm>
            <a:off x="1660525" y="3462338"/>
            <a:ext cx="660400" cy="581025"/>
          </a:xfrm>
          <a:prstGeom prst="rect">
            <a:avLst/>
          </a:prstGeom>
          <a:noFill/>
          <a:ln w="9525">
            <a:noFill/>
            <a:miter lim="800000"/>
            <a:headEnd/>
            <a:tailEnd/>
          </a:ln>
        </p:spPr>
      </p:pic>
      <p:pic>
        <p:nvPicPr>
          <p:cNvPr id="32777" name="Picture 16" descr="0022.gif (1833 bytes)"/>
          <p:cNvPicPr>
            <a:picLocks noChangeAspect="1" noChangeArrowheads="1" noCrop="1"/>
          </p:cNvPicPr>
          <p:nvPr/>
        </p:nvPicPr>
        <p:blipFill>
          <a:blip r:embed="rId3" cstate="print"/>
          <a:srcRect/>
          <a:stretch>
            <a:fillRect/>
          </a:stretch>
        </p:blipFill>
        <p:spPr bwMode="auto">
          <a:xfrm>
            <a:off x="1660525" y="4903788"/>
            <a:ext cx="660400" cy="581025"/>
          </a:xfrm>
          <a:prstGeom prst="rect">
            <a:avLst/>
          </a:prstGeom>
          <a:noFill/>
          <a:ln w="9525">
            <a:noFill/>
            <a:miter lim="800000"/>
            <a:headEnd/>
            <a:tailEnd/>
          </a:ln>
        </p:spPr>
      </p:pic>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投影片編號版面配置區 2"/>
          <p:cNvSpPr>
            <a:spLocks noGrp="1"/>
          </p:cNvSpPr>
          <p:nvPr>
            <p:ph type="sldNum" sz="quarter" idx="12"/>
          </p:nvPr>
        </p:nvSpPr>
        <p:spPr bwMode="auto">
          <a:noFill/>
          <a:ln>
            <a:round/>
            <a:headEnd/>
            <a:tailEnd/>
          </a:ln>
        </p:spPr>
        <p:txBody>
          <a:bodyPr/>
          <a:lstStyle/>
          <a:p>
            <a:fld id="{B8AD3E70-5A8F-421C-A377-217E3C2B6FEF}" type="slidenum">
              <a:rPr lang="en-US" altLang="zh-TW" sz="1800" smtClean="0">
                <a:solidFill>
                  <a:schemeClr val="tx2"/>
                </a:solidFill>
                <a:latin typeface="Times New Roman" pitchFamily="18" charset="0"/>
                <a:ea typeface="標楷體" pitchFamily="65" charset="-120"/>
              </a:rPr>
              <a:pPr/>
              <a:t>19</a:t>
            </a:fld>
            <a:endParaRPr lang="en-US" altLang="zh-TW" sz="1800">
              <a:solidFill>
                <a:schemeClr val="tx2"/>
              </a:solidFill>
              <a:latin typeface="Times New Roman" pitchFamily="18" charset="0"/>
              <a:ea typeface="標楷體" pitchFamily="65" charset="-120"/>
            </a:endParaRPr>
          </a:p>
        </p:txBody>
      </p:sp>
      <p:sp>
        <p:nvSpPr>
          <p:cNvPr id="23554" name="Rectangle 2"/>
          <p:cNvSpPr>
            <a:spLocks noGrp="1"/>
          </p:cNvSpPr>
          <p:nvPr>
            <p:ph type="title" idx="4294967295"/>
          </p:nvPr>
        </p:nvSpPr>
        <p:spPr>
          <a:xfrm>
            <a:off x="539750" y="360363"/>
            <a:ext cx="9458325" cy="1143000"/>
          </a:xfrm>
        </p:spPr>
        <p:txBody>
          <a:bodyPr rtlCol="0">
            <a:normAutofit/>
          </a:bodyPr>
          <a:lstStyle/>
          <a:p>
            <a:pPr eaLnBrk="1" fontAlgn="auto" hangingPunct="1">
              <a:spcAft>
                <a:spcPts val="0"/>
              </a:spcAft>
              <a:defRPr/>
            </a:pPr>
            <a:r>
              <a:rPr lang="zh-TW" altLang="en-US" sz="4000" b="1" dirty="0">
                <a:solidFill>
                  <a:srgbClr val="000099"/>
                </a:solidFill>
                <a:effectLst>
                  <a:outerShdw blurRad="38100" dist="38100" dir="2700000" algn="tl">
                    <a:srgbClr val="C0C0C0"/>
                  </a:outerShdw>
                </a:effectLst>
                <a:latin typeface="Times New Roman" panose="02020603050405020304" pitchFamily="18" charset="0"/>
                <a:ea typeface="標楷體" panose="03000509000000000000" pitchFamily="65" charset="-120"/>
              </a:rPr>
              <a:t>持有期間</a:t>
            </a:r>
            <a:endParaRPr lang="en-US" altLang="zh-TW" sz="4000" b="1" dirty="0">
              <a:solidFill>
                <a:srgbClr val="000099"/>
              </a:solidFill>
              <a:effectLst>
                <a:outerShdw blurRad="38100" dist="38100" dir="2700000" algn="tl">
                  <a:srgbClr val="C0C0C0"/>
                </a:outerShdw>
              </a:effectLst>
              <a:latin typeface="Times New Roman" panose="02020603050405020304" pitchFamily="18" charset="0"/>
              <a:ea typeface="標楷體" panose="03000509000000000000" pitchFamily="65" charset="-120"/>
            </a:endParaRPr>
          </a:p>
        </p:txBody>
      </p:sp>
      <p:sp>
        <p:nvSpPr>
          <p:cNvPr id="7172" name="Rectangle 3"/>
          <p:cNvSpPr>
            <a:spLocks noGrp="1"/>
          </p:cNvSpPr>
          <p:nvPr>
            <p:ph idx="4294967295"/>
          </p:nvPr>
        </p:nvSpPr>
        <p:spPr>
          <a:xfrm>
            <a:off x="504825" y="1439863"/>
            <a:ext cx="8264525" cy="4725987"/>
          </a:xfrm>
        </p:spPr>
        <p:txBody>
          <a:bodyPr rtlCol="0">
            <a:normAutofit lnSpcReduction="10000"/>
          </a:bodyPr>
          <a:lstStyle/>
          <a:p>
            <a:pPr marL="1238250" indent="-1238250" algn="just" eaLnBrk="1" fontAlgn="auto" hangingPunct="1">
              <a:lnSpc>
                <a:spcPct val="90000"/>
              </a:lnSpc>
              <a:spcBef>
                <a:spcPct val="0"/>
              </a:spcBef>
              <a:spcAft>
                <a:spcPts val="0"/>
              </a:spcAft>
              <a:buClr>
                <a:srgbClr val="CC0066"/>
              </a:buClr>
              <a:buFont typeface="Wingdings" pitchFamily="2" charset="2"/>
              <a:buNone/>
              <a:defRPr/>
            </a:pPr>
            <a:r>
              <a:rPr lang="zh-TW" altLang="en-US" sz="3200" b="1" dirty="0">
                <a:solidFill>
                  <a:srgbClr val="0000FF"/>
                </a:solidFill>
                <a:latin typeface="Times New Roman" panose="02020603050405020304" pitchFamily="18" charset="0"/>
                <a:ea typeface="標楷體" panose="03000509000000000000" pitchFamily="65" charset="-120"/>
              </a:rPr>
              <a:t>公開發行公司、第一上櫃及外國興櫃</a:t>
            </a:r>
            <a:endParaRPr lang="en-US" altLang="zh-TW" sz="3200" b="1" dirty="0">
              <a:solidFill>
                <a:srgbClr val="0000FF"/>
              </a:solidFill>
              <a:latin typeface="Times New Roman" panose="02020603050405020304" pitchFamily="18" charset="0"/>
              <a:ea typeface="標楷體" panose="03000509000000000000" pitchFamily="65" charset="-120"/>
            </a:endParaRPr>
          </a:p>
          <a:p>
            <a:pPr marL="1238250" indent="-1238250" algn="just" eaLnBrk="1" fontAlgn="auto" hangingPunct="1">
              <a:lnSpc>
                <a:spcPct val="90000"/>
              </a:lnSpc>
              <a:spcBef>
                <a:spcPct val="0"/>
              </a:spcBef>
              <a:spcAft>
                <a:spcPts val="0"/>
              </a:spcAft>
              <a:buClr>
                <a:srgbClr val="CC0066"/>
              </a:buClr>
              <a:buFont typeface="Wingdings" pitchFamily="2" charset="2"/>
              <a:buNone/>
              <a:defRPr/>
            </a:pPr>
            <a:endParaRPr lang="en-US" altLang="zh-TW" sz="3200" b="1" dirty="0">
              <a:solidFill>
                <a:srgbClr val="0000FF"/>
              </a:solidFill>
              <a:latin typeface="Times New Roman" panose="02020603050405020304" pitchFamily="18" charset="0"/>
              <a:ea typeface="標楷體" panose="03000509000000000000" pitchFamily="65" charset="-120"/>
            </a:endParaRPr>
          </a:p>
          <a:p>
            <a:pPr marL="1077913" indent="-722313" algn="just" eaLnBrk="1" fontAlgn="auto" hangingPunct="1">
              <a:lnSpc>
                <a:spcPct val="90000"/>
              </a:lnSpc>
              <a:spcBef>
                <a:spcPct val="0"/>
              </a:spcBef>
              <a:spcAft>
                <a:spcPts val="0"/>
              </a:spcAft>
              <a:buClr>
                <a:srgbClr val="CC0066"/>
              </a:buClr>
              <a:buFont typeface="Wingdings" pitchFamily="2" charset="2"/>
              <a:buNone/>
              <a:defRPr/>
            </a:pPr>
            <a:r>
              <a:rPr lang="zh-TW" altLang="en-US" sz="2800" b="1" dirty="0">
                <a:solidFill>
                  <a:srgbClr val="0000FF"/>
                </a:solidFill>
                <a:latin typeface="Times New Roman" panose="02020603050405020304" pitchFamily="18" charset="0"/>
                <a:ea typeface="標楷體" panose="03000509000000000000" pitchFamily="65" charset="-120"/>
              </a:rPr>
              <a:t>一、</a:t>
            </a:r>
            <a:r>
              <a:rPr lang="zh-TW" altLang="zh-TW" sz="2800" b="1" dirty="0">
                <a:solidFill>
                  <a:srgbClr val="0000FF"/>
                </a:solidFill>
                <a:latin typeface="Times New Roman" panose="02020603050405020304" pitchFamily="18" charset="0"/>
                <a:ea typeface="標楷體" panose="03000509000000000000" pitchFamily="65" charset="-120"/>
              </a:rPr>
              <a:t>公開發行公司內部人</a:t>
            </a:r>
            <a:r>
              <a:rPr lang="en-US" altLang="zh-TW" sz="2800" b="1" dirty="0">
                <a:solidFill>
                  <a:srgbClr val="0000FF"/>
                </a:solidFill>
                <a:latin typeface="Times New Roman" panose="02020603050405020304" pitchFamily="18" charset="0"/>
                <a:ea typeface="標楷體" panose="03000509000000000000" pitchFamily="65" charset="-120"/>
              </a:rPr>
              <a:t>(</a:t>
            </a:r>
            <a:r>
              <a:rPr lang="zh-TW" altLang="zh-TW" sz="2800" b="1" dirty="0">
                <a:solidFill>
                  <a:srgbClr val="0000FF"/>
                </a:solidFill>
                <a:latin typeface="Times New Roman" panose="02020603050405020304" pitchFamily="18" charset="0"/>
                <a:ea typeface="標楷體" panose="03000509000000000000" pitchFamily="65" charset="-120"/>
              </a:rPr>
              <a:t>含內部人之關係人</a:t>
            </a:r>
            <a:r>
              <a:rPr lang="en-US" altLang="zh-TW" sz="2800" b="1" dirty="0">
                <a:solidFill>
                  <a:srgbClr val="0000FF"/>
                </a:solidFill>
                <a:latin typeface="Times New Roman" panose="02020603050405020304" pitchFamily="18" charset="0"/>
                <a:ea typeface="標楷體" panose="03000509000000000000" pitchFamily="65" charset="-120"/>
              </a:rPr>
              <a:t>)</a:t>
            </a:r>
            <a:r>
              <a:rPr lang="zh-TW" altLang="zh-TW" sz="2800" b="1" dirty="0">
                <a:solidFill>
                  <a:srgbClr val="0000FF"/>
                </a:solidFill>
                <a:latin typeface="Times New Roman" panose="02020603050405020304" pitchFamily="18" charset="0"/>
                <a:ea typeface="標楷體" panose="03000509000000000000" pitchFamily="65" charset="-120"/>
              </a:rPr>
              <a:t>，自</a:t>
            </a:r>
            <a:r>
              <a:rPr lang="zh-TW" altLang="zh-TW" sz="2800" b="1" dirty="0">
                <a:solidFill>
                  <a:srgbClr val="C00000"/>
                </a:solidFill>
                <a:latin typeface="Times New Roman" panose="02020603050405020304" pitchFamily="18" charset="0"/>
                <a:ea typeface="標楷體" panose="03000509000000000000" pitchFamily="65" charset="-120"/>
              </a:rPr>
              <a:t>該內部人取得身分之日起六個月</a:t>
            </a:r>
            <a:r>
              <a:rPr lang="zh-TW" altLang="zh-TW" sz="2800" b="1" dirty="0">
                <a:solidFill>
                  <a:srgbClr val="0000FF"/>
                </a:solidFill>
                <a:latin typeface="Times New Roman" panose="02020603050405020304" pitchFamily="18" charset="0"/>
                <a:ea typeface="標楷體" panose="03000509000000000000" pitchFamily="65" charset="-120"/>
              </a:rPr>
              <a:t>後始得轉讓持股；</a:t>
            </a:r>
            <a:r>
              <a:rPr lang="zh-TW" altLang="zh-TW" sz="2800" b="1" u="sng" dirty="0">
                <a:solidFill>
                  <a:srgbClr val="0000FF"/>
                </a:solidFill>
                <a:latin typeface="Times New Roman" panose="02020603050405020304" pitchFamily="18" charset="0"/>
                <a:ea typeface="標楷體" panose="03000509000000000000" pitchFamily="65" charset="-120"/>
              </a:rPr>
              <a:t>另內部人於公司股票公開發行日前已取得身分者，其持有期間之計算，應</a:t>
            </a:r>
            <a:r>
              <a:rPr lang="zh-TW" altLang="zh-TW" sz="2800" b="1" u="sng" dirty="0">
                <a:solidFill>
                  <a:srgbClr val="C00000"/>
                </a:solidFill>
                <a:latin typeface="Times New Roman" panose="02020603050405020304" pitchFamily="18" charset="0"/>
                <a:ea typeface="標楷體" panose="03000509000000000000" pitchFamily="65" charset="-120"/>
              </a:rPr>
              <a:t>自公司成為公開發行公司之日</a:t>
            </a:r>
            <a:r>
              <a:rPr lang="zh-TW" altLang="zh-TW" sz="2800" b="1" u="sng" dirty="0">
                <a:solidFill>
                  <a:srgbClr val="0000FF"/>
                </a:solidFill>
                <a:latin typeface="Times New Roman" panose="02020603050405020304" pitchFamily="18" charset="0"/>
                <a:ea typeface="標楷體" panose="03000509000000000000" pitchFamily="65" charset="-120"/>
              </a:rPr>
              <a:t>起算六個月。</a:t>
            </a:r>
            <a:endParaRPr lang="en-US" altLang="zh-TW" sz="2800" b="1" u="sng" dirty="0">
              <a:solidFill>
                <a:srgbClr val="0000FF"/>
              </a:solidFill>
              <a:latin typeface="Times New Roman" panose="02020603050405020304" pitchFamily="18" charset="0"/>
              <a:ea typeface="標楷體" panose="03000509000000000000" pitchFamily="65" charset="-120"/>
            </a:endParaRPr>
          </a:p>
          <a:p>
            <a:pPr marL="1077913" indent="-722313" algn="just" eaLnBrk="1" fontAlgn="auto" hangingPunct="1">
              <a:lnSpc>
                <a:spcPct val="90000"/>
              </a:lnSpc>
              <a:spcBef>
                <a:spcPct val="0"/>
              </a:spcBef>
              <a:spcAft>
                <a:spcPts val="0"/>
              </a:spcAft>
              <a:buClr>
                <a:srgbClr val="CC0066"/>
              </a:buClr>
              <a:buFont typeface="Wingdings" pitchFamily="2" charset="2"/>
              <a:buNone/>
              <a:defRPr/>
            </a:pPr>
            <a:endParaRPr lang="zh-TW" altLang="en-US" sz="2800" b="1" u="sng" dirty="0">
              <a:solidFill>
                <a:srgbClr val="0000FF"/>
              </a:solidFill>
              <a:latin typeface="Times New Roman" panose="02020603050405020304" pitchFamily="18" charset="0"/>
              <a:ea typeface="標楷體" panose="03000509000000000000" pitchFamily="65" charset="-120"/>
            </a:endParaRPr>
          </a:p>
          <a:p>
            <a:pPr marL="1077913" indent="-722313" eaLnBrk="1" fontAlgn="auto" hangingPunct="1">
              <a:lnSpc>
                <a:spcPct val="90000"/>
              </a:lnSpc>
              <a:spcBef>
                <a:spcPct val="0"/>
              </a:spcBef>
              <a:spcAft>
                <a:spcPts val="0"/>
              </a:spcAft>
              <a:buClr>
                <a:srgbClr val="CC0066"/>
              </a:buClr>
              <a:buFont typeface="Wingdings" pitchFamily="2" charset="2"/>
              <a:buNone/>
              <a:defRPr/>
            </a:pPr>
            <a:r>
              <a:rPr lang="zh-TW" altLang="en-US" sz="2800" b="1" dirty="0">
                <a:solidFill>
                  <a:srgbClr val="0000FF"/>
                </a:solidFill>
                <a:latin typeface="Times New Roman" panose="02020603050405020304" pitchFamily="18" charset="0"/>
                <a:ea typeface="標楷體" panose="03000509000000000000" pitchFamily="65" charset="-120"/>
              </a:rPr>
              <a:t>二、若內部人職務有變動且未喪失內部人身分者，則其「持有期間」無須重新計算，仍以最初取得內部人身分之日起算。</a:t>
            </a:r>
            <a:endParaRPr lang="en-US" altLang="zh-TW" sz="2800" b="1" dirty="0">
              <a:solidFill>
                <a:srgbClr val="0000FF"/>
              </a:solidFill>
              <a:latin typeface="Times New Roman" panose="02020603050405020304" pitchFamily="18" charset="0"/>
              <a:ea typeface="標楷體" panose="03000509000000000000" pitchFamily="65" charset="-120"/>
            </a:endParaRPr>
          </a:p>
          <a:p>
            <a:pPr marL="533400" indent="-533400" algn="ctr" eaLnBrk="1" fontAlgn="auto" hangingPunct="1">
              <a:spcAft>
                <a:spcPts val="0"/>
              </a:spcAft>
              <a:buClr>
                <a:schemeClr val="accent3"/>
              </a:buClr>
              <a:buFont typeface="Wingdings" pitchFamily="2" charset="2"/>
              <a:buNone/>
              <a:defRPr/>
            </a:pPr>
            <a:r>
              <a:rPr lang="zh-TW" altLang="en-US" sz="2000" b="1" dirty="0">
                <a:solidFill>
                  <a:srgbClr val="C00000"/>
                </a:solidFill>
                <a:latin typeface="Times New Roman" panose="02020603050405020304" pitchFamily="18" charset="0"/>
                <a:ea typeface="標楷體" panose="03000509000000000000" pitchFamily="65" charset="-120"/>
              </a:rPr>
              <a:t>金融監督管理委員會</a:t>
            </a:r>
            <a:r>
              <a:rPr lang="en-US" altLang="zh-TW" sz="2000" b="1" dirty="0">
                <a:solidFill>
                  <a:srgbClr val="C00000"/>
                </a:solidFill>
                <a:latin typeface="Times New Roman" panose="02020603050405020304" pitchFamily="18" charset="0"/>
                <a:ea typeface="標楷體" panose="03000509000000000000" pitchFamily="65" charset="-120"/>
              </a:rPr>
              <a:t>104.3.16</a:t>
            </a:r>
            <a:r>
              <a:rPr lang="zh-TW" altLang="en-US" sz="2000" b="1" dirty="0">
                <a:solidFill>
                  <a:srgbClr val="C00000"/>
                </a:solidFill>
                <a:latin typeface="Times New Roman" panose="02020603050405020304" pitchFamily="18" charset="0"/>
                <a:ea typeface="標楷體" panose="03000509000000000000" pitchFamily="65" charset="-120"/>
              </a:rPr>
              <a:t>金管證交字第</a:t>
            </a:r>
            <a:r>
              <a:rPr lang="en-US" altLang="zh-TW" sz="2000" b="1" dirty="0">
                <a:solidFill>
                  <a:srgbClr val="C00000"/>
                </a:solidFill>
                <a:latin typeface="Times New Roman" panose="02020603050405020304" pitchFamily="18" charset="0"/>
                <a:ea typeface="標楷體" panose="03000509000000000000" pitchFamily="65" charset="-120"/>
              </a:rPr>
              <a:t>1040006799</a:t>
            </a:r>
            <a:r>
              <a:rPr lang="zh-TW" altLang="en-US" sz="2000" b="1" dirty="0">
                <a:solidFill>
                  <a:srgbClr val="C00000"/>
                </a:solidFill>
                <a:latin typeface="Times New Roman" panose="02020603050405020304" pitchFamily="18" charset="0"/>
                <a:ea typeface="標楷體" panose="03000509000000000000" pitchFamily="65" charset="-120"/>
              </a:rPr>
              <a:t>號令</a:t>
            </a:r>
            <a:endParaRPr lang="en-US" altLang="zh-TW" sz="2000" b="1" dirty="0">
              <a:solidFill>
                <a:srgbClr val="C00000"/>
              </a:solidFill>
              <a:latin typeface="Times New Roman" panose="02020603050405020304" pitchFamily="18" charset="0"/>
              <a:ea typeface="標楷體" panose="03000509000000000000" pitchFamily="65" charset="-120"/>
            </a:endParaRPr>
          </a:p>
          <a:p>
            <a:pPr marL="533400" indent="-533400" eaLnBrk="1" fontAlgn="auto" hangingPunct="1">
              <a:spcAft>
                <a:spcPts val="0"/>
              </a:spcAft>
              <a:buClr>
                <a:schemeClr val="accent3"/>
              </a:buClr>
              <a:buFont typeface="Wingdings" pitchFamily="2" charset="2"/>
              <a:buNone/>
              <a:defRPr/>
            </a:pPr>
            <a:endParaRPr lang="zh-TW" altLang="en-US" dirty="0">
              <a:solidFill>
                <a:srgbClr val="C00000"/>
              </a:solidFill>
              <a:latin typeface="Times New Roman" panose="02020603050405020304" pitchFamily="18" charset="0"/>
              <a:ea typeface="標楷體" panose="03000509000000000000" pitchFamily="65" charset="-120"/>
            </a:endParaRPr>
          </a:p>
          <a:p>
            <a:pPr marL="1609725" indent="-1077913" eaLnBrk="1" fontAlgn="auto" hangingPunct="1">
              <a:lnSpc>
                <a:spcPct val="90000"/>
              </a:lnSpc>
              <a:spcBef>
                <a:spcPct val="0"/>
              </a:spcBef>
              <a:spcAft>
                <a:spcPts val="0"/>
              </a:spcAft>
              <a:buClr>
                <a:srgbClr val="CC0066"/>
              </a:buClr>
              <a:buFont typeface="Wingdings" pitchFamily="2" charset="2"/>
              <a:buNone/>
              <a:defRPr/>
            </a:pPr>
            <a:endParaRPr lang="en-US" altLang="zh-TW" sz="3800" dirty="0">
              <a:solidFill>
                <a:schemeClr val="tx1">
                  <a:lumMod val="75000"/>
                  <a:lumOff val="25000"/>
                </a:schemeClr>
              </a:solidFill>
              <a:latin typeface="Times New Roman" panose="02020603050405020304" pitchFamily="18" charset="0"/>
              <a:ea typeface="標楷體" panose="03000509000000000000" pitchFamily="65" charset="-120"/>
            </a:endParaRPr>
          </a:p>
          <a:p>
            <a:pPr marL="1350963" indent="-1350963" eaLnBrk="1" fontAlgn="auto" hangingPunct="1">
              <a:lnSpc>
                <a:spcPct val="90000"/>
              </a:lnSpc>
              <a:spcBef>
                <a:spcPct val="0"/>
              </a:spcBef>
              <a:spcAft>
                <a:spcPts val="0"/>
              </a:spcAft>
              <a:buClr>
                <a:srgbClr val="CC0066"/>
              </a:buClr>
              <a:buFont typeface="Wingdings" pitchFamily="2" charset="2"/>
              <a:buNone/>
              <a:defRPr/>
            </a:pPr>
            <a:endParaRPr lang="zh-TW" altLang="en-US" sz="4000" dirty="0">
              <a:solidFill>
                <a:srgbClr val="C00000"/>
              </a:solidFill>
              <a:latin typeface="Times New Roman" panose="02020603050405020304" pitchFamily="18" charset="0"/>
              <a:ea typeface="標楷體" panose="03000509000000000000" pitchFamily="65" charset="-120"/>
            </a:endParaRPr>
          </a:p>
        </p:txBody>
      </p:sp>
      <p:sp>
        <p:nvSpPr>
          <p:cNvPr id="250884" name="Rectangle 4"/>
          <p:cNvSpPr>
            <a:spLocks noChangeArrowheads="1"/>
          </p:cNvSpPr>
          <p:nvPr/>
        </p:nvSpPr>
        <p:spPr bwMode="auto">
          <a:xfrm>
            <a:off x="1833563" y="3933825"/>
            <a:ext cx="4953000" cy="646113"/>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fontAlgn="auto">
              <a:spcBef>
                <a:spcPts val="0"/>
              </a:spcBef>
              <a:spcAft>
                <a:spcPts val="0"/>
              </a:spcAft>
              <a:defRPr/>
            </a:pPr>
            <a:endParaRPr kumimoji="0" lang="zh-TW" altLang="en-US" b="1">
              <a:solidFill>
                <a:srgbClr val="0000FF"/>
              </a:solidFill>
              <a:latin typeface="Times New Roman" panose="02020603050405020304" pitchFamily="18" charset="0"/>
              <a:ea typeface="標楷體" panose="03000509000000000000" pitchFamily="65" charset="-120"/>
            </a:endParaRPr>
          </a:p>
          <a:p>
            <a:pPr fontAlgn="auto">
              <a:spcBef>
                <a:spcPts val="0"/>
              </a:spcBef>
              <a:spcAft>
                <a:spcPts val="0"/>
              </a:spcAft>
              <a:defRPr/>
            </a:pPr>
            <a:endParaRPr kumimoji="0" lang="zh-TW" altLang="en-US" b="1">
              <a:solidFill>
                <a:srgbClr val="0000FF"/>
              </a:solidFill>
              <a:latin typeface="Times New Roman" panose="02020603050405020304" pitchFamily="18" charset="0"/>
              <a:ea typeface="標楷體" panose="03000509000000000000" pitchFamily="65" charset="-120"/>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p:cNvSpPr>
          <p:nvPr>
            <p:ph type="title"/>
          </p:nvPr>
        </p:nvSpPr>
        <p:spPr>
          <a:xfrm>
            <a:off x="720725" y="360363"/>
            <a:ext cx="1639888" cy="692150"/>
          </a:xfrm>
        </p:spPr>
        <p:txBody>
          <a:bodyPr rtlCol="0">
            <a:normAutofit/>
          </a:bodyPr>
          <a:lstStyle/>
          <a:p>
            <a:pPr eaLnBrk="1" fontAlgn="auto" hangingPunct="1">
              <a:spcAft>
                <a:spcPts val="0"/>
              </a:spcAft>
              <a:defRPr/>
            </a:pPr>
            <a:r>
              <a:rPr lang="zh-TW" altLang="en-US" b="1" dirty="0">
                <a:solidFill>
                  <a:srgbClr val="0000FF"/>
                </a:solidFill>
                <a:effectLst>
                  <a:outerShdw blurRad="38100" dist="38100" dir="2700000" algn="tl">
                    <a:srgbClr val="C0C0C0"/>
                  </a:outerShdw>
                </a:effectLst>
                <a:latin typeface="Times New Roman" panose="02020603050405020304" pitchFamily="18" charset="0"/>
                <a:ea typeface="標楷體" panose="03000509000000000000" pitchFamily="65" charset="-120"/>
              </a:rPr>
              <a:t>大綱</a:t>
            </a:r>
          </a:p>
        </p:txBody>
      </p:sp>
      <p:sp>
        <p:nvSpPr>
          <p:cNvPr id="250883" name="Rectangle 3"/>
          <p:cNvSpPr>
            <a:spLocks noGrp="1"/>
          </p:cNvSpPr>
          <p:nvPr>
            <p:ph idx="1"/>
          </p:nvPr>
        </p:nvSpPr>
        <p:spPr>
          <a:xfrm>
            <a:off x="416496" y="1439863"/>
            <a:ext cx="8784976" cy="4437409"/>
          </a:xfrm>
        </p:spPr>
        <p:txBody>
          <a:bodyPr rtlCol="0">
            <a:normAutofit fontScale="92500"/>
          </a:bodyPr>
          <a:lstStyle/>
          <a:p>
            <a:pPr marL="640080" lvl="1" indent="-246888" eaLnBrk="1" fontAlgn="auto" hangingPunct="1">
              <a:spcAft>
                <a:spcPts val="0"/>
              </a:spcAft>
              <a:buFont typeface="Wingdings" pitchFamily="2" charset="2"/>
              <a:buNone/>
              <a:defRPr/>
            </a:pPr>
            <a:r>
              <a:rPr lang="zh-TW" altLang="en-US" sz="3200" b="1" dirty="0">
                <a:solidFill>
                  <a:srgbClr val="0000FF"/>
                </a:solidFill>
                <a:latin typeface="Times New Roman" panose="02020603050405020304" pitchFamily="18" charset="0"/>
                <a:ea typeface="標楷體" panose="03000509000000000000" pitchFamily="65" charset="-120"/>
              </a:rPr>
              <a:t>壹、內部人股權管理之目的</a:t>
            </a:r>
          </a:p>
          <a:p>
            <a:pPr marL="640080" lvl="1" indent="-246888" eaLnBrk="1" fontAlgn="auto" hangingPunct="1">
              <a:spcAft>
                <a:spcPts val="0"/>
              </a:spcAft>
              <a:buFont typeface="Wingdings" pitchFamily="2" charset="2"/>
              <a:buNone/>
              <a:defRPr/>
            </a:pPr>
            <a:r>
              <a:rPr lang="zh-TW" altLang="en-US" sz="3200" b="1" dirty="0">
                <a:solidFill>
                  <a:srgbClr val="0000FF"/>
                </a:solidFill>
                <a:latin typeface="Times New Roman" panose="02020603050405020304" pitchFamily="18" charset="0"/>
                <a:ea typeface="標楷體" panose="03000509000000000000" pitchFamily="65" charset="-120"/>
              </a:rPr>
              <a:t>貳、內部人之定義</a:t>
            </a:r>
            <a:endParaRPr lang="en-US" altLang="zh-TW" sz="3200" b="1" dirty="0">
              <a:solidFill>
                <a:srgbClr val="0000FF"/>
              </a:solidFill>
              <a:latin typeface="Times New Roman" panose="02020603050405020304" pitchFamily="18" charset="0"/>
              <a:ea typeface="標楷體" panose="03000509000000000000" pitchFamily="65" charset="-120"/>
            </a:endParaRPr>
          </a:p>
          <a:p>
            <a:pPr marL="1168400" lvl="1" indent="-765175" eaLnBrk="1" fontAlgn="auto" hangingPunct="1">
              <a:spcAft>
                <a:spcPts val="0"/>
              </a:spcAft>
              <a:buFont typeface="Wingdings" pitchFamily="2" charset="2"/>
              <a:buNone/>
              <a:defRPr/>
            </a:pPr>
            <a:r>
              <a:rPr lang="zh-TW" altLang="en-US" sz="3200" b="1" dirty="0">
                <a:solidFill>
                  <a:srgbClr val="0000FF"/>
                </a:solidFill>
                <a:latin typeface="Times New Roman" panose="02020603050405020304" pitchFamily="18" charset="0"/>
                <a:ea typeface="標楷體" panose="03000509000000000000" pitchFamily="65" charset="-120"/>
              </a:rPr>
              <a:t>參、內部人持股異動申報之相關法令規範及罰則</a:t>
            </a:r>
            <a:endParaRPr lang="en-US" altLang="zh-TW" sz="3200" b="1" dirty="0">
              <a:solidFill>
                <a:srgbClr val="0000FF"/>
              </a:solidFill>
              <a:latin typeface="Times New Roman" panose="02020603050405020304" pitchFamily="18" charset="0"/>
              <a:ea typeface="標楷體" panose="03000509000000000000" pitchFamily="65" charset="-120"/>
            </a:endParaRPr>
          </a:p>
          <a:p>
            <a:pPr marL="1257300" lvl="1" indent="-854075" eaLnBrk="1" fontAlgn="auto" hangingPunct="1">
              <a:spcAft>
                <a:spcPts val="0"/>
              </a:spcAft>
              <a:buFont typeface="Wingdings" pitchFamily="2" charset="2"/>
              <a:buNone/>
              <a:defRPr/>
            </a:pPr>
            <a:r>
              <a:rPr lang="zh-TW" altLang="en-US" sz="3200" b="1" dirty="0">
                <a:solidFill>
                  <a:srgbClr val="0000FF"/>
                </a:solidFill>
                <a:latin typeface="Times New Roman" panose="02020603050405020304" pitchFamily="18" charset="0"/>
                <a:ea typeface="標楷體" panose="03000509000000000000" pitchFamily="65" charset="-120"/>
              </a:rPr>
              <a:t>肆、防範內部人事前及事後申報違規之相關措施</a:t>
            </a:r>
            <a:endParaRPr lang="en-US" altLang="zh-TW" sz="3200" b="1" dirty="0">
              <a:solidFill>
                <a:srgbClr val="0000FF"/>
              </a:solidFill>
              <a:latin typeface="Times New Roman" panose="02020603050405020304" pitchFamily="18" charset="0"/>
              <a:ea typeface="標楷體" panose="03000509000000000000" pitchFamily="65" charset="-120"/>
            </a:endParaRPr>
          </a:p>
          <a:p>
            <a:pPr marL="640080" lvl="1" indent="-246888" eaLnBrk="1" fontAlgn="auto" hangingPunct="1">
              <a:spcAft>
                <a:spcPts val="0"/>
              </a:spcAft>
              <a:buFont typeface="Wingdings" pitchFamily="2" charset="2"/>
              <a:buNone/>
              <a:defRPr/>
            </a:pPr>
            <a:r>
              <a:rPr lang="zh-TW" altLang="en-US" sz="3200" b="1" dirty="0">
                <a:solidFill>
                  <a:srgbClr val="0000FF"/>
                </a:solidFill>
                <a:latin typeface="Times New Roman" panose="02020603050405020304" pitchFamily="18" charset="0"/>
                <a:ea typeface="標楷體" panose="03000509000000000000" pitchFamily="65" charset="-120"/>
              </a:rPr>
              <a:t>伍、內部人持股成數之規範</a:t>
            </a:r>
            <a:endParaRPr lang="en-US" altLang="zh-TW" sz="3200" b="1" dirty="0">
              <a:solidFill>
                <a:srgbClr val="0000FF"/>
              </a:solidFill>
              <a:latin typeface="Times New Roman" panose="02020603050405020304" pitchFamily="18" charset="0"/>
              <a:ea typeface="標楷體" panose="03000509000000000000" pitchFamily="65" charset="-120"/>
            </a:endParaRPr>
          </a:p>
          <a:p>
            <a:pPr marL="640080" lvl="1" indent="-246888" eaLnBrk="1" fontAlgn="auto" hangingPunct="1">
              <a:spcAft>
                <a:spcPts val="0"/>
              </a:spcAft>
              <a:buFont typeface="Wingdings" pitchFamily="2" charset="2"/>
              <a:buNone/>
              <a:defRPr/>
            </a:pPr>
            <a:r>
              <a:rPr lang="zh-TW" altLang="en-US" sz="3200" b="1" dirty="0">
                <a:solidFill>
                  <a:srgbClr val="0000FF"/>
                </a:solidFill>
                <a:latin typeface="Times New Roman" panose="02020603050405020304" pitchFamily="18" charset="0"/>
                <a:ea typeface="標楷體" panose="03000509000000000000" pitchFamily="65" charset="-120"/>
              </a:rPr>
              <a:t>陸、股權事前事後申報常見違規態樣及處分案件</a:t>
            </a:r>
          </a:p>
        </p:txBody>
      </p:sp>
      <p:sp>
        <p:nvSpPr>
          <p:cNvPr id="250884" name="Rectangle 4"/>
          <p:cNvSpPr>
            <a:spLocks noChangeArrowheads="1"/>
          </p:cNvSpPr>
          <p:nvPr/>
        </p:nvSpPr>
        <p:spPr bwMode="auto">
          <a:xfrm>
            <a:off x="1833563" y="3933825"/>
            <a:ext cx="4953000" cy="646113"/>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fontAlgn="auto">
              <a:spcBef>
                <a:spcPts val="0"/>
              </a:spcBef>
              <a:spcAft>
                <a:spcPts val="0"/>
              </a:spcAft>
              <a:defRPr/>
            </a:pPr>
            <a:endParaRPr kumimoji="0" lang="zh-TW" altLang="en-US" b="1">
              <a:solidFill>
                <a:srgbClr val="0000FF"/>
              </a:solidFill>
              <a:latin typeface="Times New Roman" panose="02020603050405020304" pitchFamily="18" charset="0"/>
              <a:ea typeface="標楷體" panose="03000509000000000000" pitchFamily="65" charset="-120"/>
            </a:endParaRPr>
          </a:p>
          <a:p>
            <a:pPr fontAlgn="auto">
              <a:spcBef>
                <a:spcPts val="0"/>
              </a:spcBef>
              <a:spcAft>
                <a:spcPts val="0"/>
              </a:spcAft>
              <a:defRPr/>
            </a:pPr>
            <a:endParaRPr kumimoji="0" lang="zh-TW" altLang="en-US" b="1">
              <a:solidFill>
                <a:srgbClr val="0000FF"/>
              </a:solidFill>
              <a:latin typeface="Times New Roman" panose="02020603050405020304" pitchFamily="18" charset="0"/>
              <a:ea typeface="標楷體" panose="03000509000000000000" pitchFamily="65" charset="-120"/>
            </a:endParaRPr>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投影片編號版面配置區 1"/>
          <p:cNvSpPr>
            <a:spLocks noGrp="1"/>
          </p:cNvSpPr>
          <p:nvPr>
            <p:ph type="sldNum" sz="quarter" idx="12"/>
          </p:nvPr>
        </p:nvSpPr>
        <p:spPr bwMode="auto">
          <a:noFill/>
          <a:ln>
            <a:round/>
            <a:headEnd/>
            <a:tailEnd/>
          </a:ln>
        </p:spPr>
        <p:txBody>
          <a:bodyPr/>
          <a:lstStyle/>
          <a:p>
            <a:fld id="{3597DC4A-B154-4F5A-B004-A75B04235F2F}" type="slidenum">
              <a:rPr lang="zh-TW" altLang="en-US" sz="1800" smtClean="0">
                <a:solidFill>
                  <a:schemeClr val="tx2"/>
                </a:solidFill>
                <a:ea typeface="標楷體" pitchFamily="65" charset="-120"/>
              </a:rPr>
              <a:pPr/>
              <a:t>20</a:t>
            </a:fld>
            <a:endParaRPr lang="zh-TW" altLang="en-US" sz="1800">
              <a:solidFill>
                <a:schemeClr val="tx2"/>
              </a:solidFill>
              <a:ea typeface="標楷體" pitchFamily="65" charset="-120"/>
            </a:endParaRPr>
          </a:p>
        </p:txBody>
      </p:sp>
      <p:sp>
        <p:nvSpPr>
          <p:cNvPr id="24578" name="Rectangle 2"/>
          <p:cNvSpPr>
            <a:spLocks noGrp="1"/>
          </p:cNvSpPr>
          <p:nvPr>
            <p:ph type="title" idx="4294967295"/>
          </p:nvPr>
        </p:nvSpPr>
        <p:spPr>
          <a:xfrm>
            <a:off x="539750" y="360363"/>
            <a:ext cx="9455150" cy="1081087"/>
          </a:xfrm>
        </p:spPr>
        <p:txBody>
          <a:bodyPr rtlCol="0">
            <a:normAutofit/>
          </a:bodyPr>
          <a:lstStyle/>
          <a:p>
            <a:pPr eaLnBrk="1" fontAlgn="auto" hangingPunct="1">
              <a:spcAft>
                <a:spcPts val="0"/>
              </a:spcAft>
              <a:defRPr/>
            </a:pPr>
            <a:r>
              <a:rPr lang="zh-TW" altLang="en-US"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rPr>
              <a:t>持有期間之規範</a:t>
            </a:r>
            <a:endParaRPr lang="en-US" altLang="zh-TW"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endParaRPr>
          </a:p>
        </p:txBody>
      </p:sp>
      <p:cxnSp>
        <p:nvCxnSpPr>
          <p:cNvPr id="6" name="直線單箭頭接點 5"/>
          <p:cNvCxnSpPr/>
          <p:nvPr/>
        </p:nvCxnSpPr>
        <p:spPr>
          <a:xfrm rot="5400000" flipH="1" flipV="1">
            <a:off x="492919" y="2964657"/>
            <a:ext cx="720725" cy="1587"/>
          </a:xfrm>
          <a:prstGeom prst="straightConnector1">
            <a:avLst/>
          </a:prstGeom>
          <a:ln w="63500">
            <a:solidFill>
              <a:srgbClr val="0000FF"/>
            </a:solidFill>
            <a:tailEnd type="arrow"/>
          </a:ln>
        </p:spPr>
        <p:style>
          <a:lnRef idx="1">
            <a:schemeClr val="dk1"/>
          </a:lnRef>
          <a:fillRef idx="0">
            <a:schemeClr val="dk1"/>
          </a:fillRef>
          <a:effectRef idx="0">
            <a:schemeClr val="dk1"/>
          </a:effectRef>
          <a:fontRef idx="minor">
            <a:schemeClr val="tx1"/>
          </a:fontRef>
        </p:style>
      </p:cxnSp>
      <p:cxnSp>
        <p:nvCxnSpPr>
          <p:cNvPr id="9" name="直線單箭頭接點 8"/>
          <p:cNvCxnSpPr/>
          <p:nvPr/>
        </p:nvCxnSpPr>
        <p:spPr>
          <a:xfrm flipV="1">
            <a:off x="1970088" y="3036888"/>
            <a:ext cx="2184400" cy="0"/>
          </a:xfrm>
          <a:prstGeom prst="straightConnector1">
            <a:avLst/>
          </a:prstGeom>
          <a:ln w="38100">
            <a:solidFill>
              <a:srgbClr val="0000FF"/>
            </a:solidFill>
            <a:prstDash val="sysDash"/>
            <a:headEnd type="arrow"/>
            <a:tailEnd type="arrow"/>
          </a:ln>
        </p:spPr>
        <p:style>
          <a:lnRef idx="1">
            <a:schemeClr val="dk1"/>
          </a:lnRef>
          <a:fillRef idx="0">
            <a:schemeClr val="dk1"/>
          </a:fillRef>
          <a:effectRef idx="0">
            <a:schemeClr val="dk1"/>
          </a:effectRef>
          <a:fontRef idx="minor">
            <a:schemeClr val="tx1"/>
          </a:fontRef>
        </p:style>
      </p:cxnSp>
      <p:sp>
        <p:nvSpPr>
          <p:cNvPr id="10" name="文字方塊 9"/>
          <p:cNvSpPr txBox="1">
            <a:spLocks noChangeArrowheads="1"/>
          </p:cNvSpPr>
          <p:nvPr/>
        </p:nvSpPr>
        <p:spPr bwMode="auto">
          <a:xfrm>
            <a:off x="657225" y="3397250"/>
            <a:ext cx="501650" cy="1570038"/>
          </a:xfrm>
          <a:prstGeom prst="rect">
            <a:avLst/>
          </a:prstGeom>
          <a:noFill/>
          <a:ln w="9525">
            <a:noFill/>
            <a:miter lim="800000"/>
            <a:headEnd/>
            <a:tailEnd/>
          </a:ln>
        </p:spPr>
        <p:txBody>
          <a:bodyPr>
            <a:spAutoFit/>
          </a:bodyPr>
          <a:lstStyle/>
          <a:p>
            <a:r>
              <a:rPr lang="zh-TW" altLang="en-US" sz="1600" b="1">
                <a:solidFill>
                  <a:srgbClr val="0000FF"/>
                </a:solidFill>
                <a:latin typeface="標楷體" pitchFamily="65" charset="-120"/>
                <a:ea typeface="標楷體" pitchFamily="65" charset="-120"/>
              </a:rPr>
              <a:t>林君當選董事</a:t>
            </a:r>
          </a:p>
        </p:txBody>
      </p:sp>
      <p:sp>
        <p:nvSpPr>
          <p:cNvPr id="11" name="文字方塊 10"/>
          <p:cNvSpPr txBox="1">
            <a:spLocks noChangeArrowheads="1"/>
          </p:cNvSpPr>
          <p:nvPr/>
        </p:nvSpPr>
        <p:spPr bwMode="auto">
          <a:xfrm>
            <a:off x="2032000" y="3132138"/>
            <a:ext cx="2185988" cy="339725"/>
          </a:xfrm>
          <a:prstGeom prst="rect">
            <a:avLst/>
          </a:prstGeom>
          <a:noFill/>
          <a:ln w="9525">
            <a:noFill/>
            <a:miter lim="800000"/>
            <a:headEnd/>
            <a:tailEnd/>
          </a:ln>
        </p:spPr>
        <p:txBody>
          <a:bodyPr>
            <a:spAutoFit/>
          </a:bodyPr>
          <a:lstStyle/>
          <a:p>
            <a:r>
              <a:rPr lang="zh-TW" altLang="en-US" sz="1600" b="1">
                <a:solidFill>
                  <a:srgbClr val="C00000"/>
                </a:solidFill>
                <a:latin typeface="標楷體" pitchFamily="65" charset="-120"/>
                <a:ea typeface="標楷體" pitchFamily="65" charset="-120"/>
              </a:rPr>
              <a:t>持有期間（六個月）</a:t>
            </a:r>
          </a:p>
        </p:txBody>
      </p:sp>
      <p:sp>
        <p:nvSpPr>
          <p:cNvPr id="12" name="文字方塊 11"/>
          <p:cNvSpPr txBox="1">
            <a:spLocks noChangeArrowheads="1"/>
          </p:cNvSpPr>
          <p:nvPr/>
        </p:nvSpPr>
        <p:spPr bwMode="auto">
          <a:xfrm>
            <a:off x="415925" y="2108200"/>
            <a:ext cx="1000125" cy="338138"/>
          </a:xfrm>
          <a:prstGeom prst="rect">
            <a:avLst/>
          </a:prstGeom>
          <a:noFill/>
          <a:ln w="9525">
            <a:noFill/>
            <a:miter lim="800000"/>
            <a:headEnd/>
            <a:tailEnd/>
          </a:ln>
        </p:spPr>
        <p:txBody>
          <a:bodyPr>
            <a:spAutoFit/>
          </a:bodyPr>
          <a:lstStyle/>
          <a:p>
            <a:r>
              <a:rPr lang="en-US" altLang="zh-TW" sz="1600" b="1" dirty="0">
                <a:solidFill>
                  <a:srgbClr val="0000FF"/>
                </a:solidFill>
                <a:latin typeface="Times New Roman" pitchFamily="18" charset="0"/>
                <a:ea typeface="標楷體" pitchFamily="65" charset="-120"/>
                <a:cs typeface="Times New Roman" pitchFamily="18" charset="0"/>
              </a:rPr>
              <a:t>104.07.01</a:t>
            </a:r>
            <a:endParaRPr lang="zh-TW" altLang="en-US" sz="1600" b="1" dirty="0">
              <a:solidFill>
                <a:srgbClr val="0000FF"/>
              </a:solidFill>
              <a:latin typeface="Times New Roman" pitchFamily="18" charset="0"/>
              <a:ea typeface="標楷體" pitchFamily="65" charset="-120"/>
              <a:cs typeface="Times New Roman" pitchFamily="18" charset="0"/>
            </a:endParaRPr>
          </a:p>
        </p:txBody>
      </p:sp>
      <p:cxnSp>
        <p:nvCxnSpPr>
          <p:cNvPr id="19" name="直線接點 18"/>
          <p:cNvCxnSpPr/>
          <p:nvPr/>
        </p:nvCxnSpPr>
        <p:spPr>
          <a:xfrm>
            <a:off x="336550" y="2609850"/>
            <a:ext cx="8189913" cy="0"/>
          </a:xfrm>
          <a:prstGeom prst="line">
            <a:avLst/>
          </a:prstGeom>
          <a:ln w="63500">
            <a:tailEnd type="triangle"/>
          </a:ln>
        </p:spPr>
        <p:style>
          <a:lnRef idx="1">
            <a:schemeClr val="dk1"/>
          </a:lnRef>
          <a:fillRef idx="0">
            <a:schemeClr val="dk1"/>
          </a:fillRef>
          <a:effectRef idx="0">
            <a:schemeClr val="dk1"/>
          </a:effectRef>
          <a:fontRef idx="minor">
            <a:schemeClr val="tx1"/>
          </a:fontRef>
        </p:style>
      </p:cxnSp>
      <p:cxnSp>
        <p:nvCxnSpPr>
          <p:cNvPr id="22" name="直線單箭頭接點 21"/>
          <p:cNvCxnSpPr/>
          <p:nvPr/>
        </p:nvCxnSpPr>
        <p:spPr>
          <a:xfrm rot="5400000" flipH="1" flipV="1">
            <a:off x="1608931" y="2964657"/>
            <a:ext cx="720725" cy="1588"/>
          </a:xfrm>
          <a:prstGeom prst="straightConnector1">
            <a:avLst/>
          </a:prstGeom>
          <a:ln w="38100">
            <a:solidFill>
              <a:srgbClr val="FF0000"/>
            </a:solidFill>
            <a:tailEnd type="arrow"/>
          </a:ln>
        </p:spPr>
        <p:style>
          <a:lnRef idx="1">
            <a:schemeClr val="dk1"/>
          </a:lnRef>
          <a:fillRef idx="0">
            <a:schemeClr val="dk1"/>
          </a:fillRef>
          <a:effectRef idx="0">
            <a:schemeClr val="dk1"/>
          </a:effectRef>
          <a:fontRef idx="minor">
            <a:schemeClr val="tx1"/>
          </a:fontRef>
        </p:style>
      </p:cxnSp>
      <p:sp>
        <p:nvSpPr>
          <p:cNvPr id="24" name="文字方塊 23"/>
          <p:cNvSpPr txBox="1">
            <a:spLocks noChangeArrowheads="1"/>
          </p:cNvSpPr>
          <p:nvPr/>
        </p:nvSpPr>
        <p:spPr bwMode="auto">
          <a:xfrm>
            <a:off x="1433513" y="2108200"/>
            <a:ext cx="1000125" cy="339725"/>
          </a:xfrm>
          <a:prstGeom prst="rect">
            <a:avLst/>
          </a:prstGeom>
          <a:noFill/>
          <a:ln w="9525">
            <a:noFill/>
            <a:miter lim="800000"/>
            <a:headEnd/>
            <a:tailEnd/>
          </a:ln>
        </p:spPr>
        <p:txBody>
          <a:bodyPr>
            <a:spAutoFit/>
          </a:bodyPr>
          <a:lstStyle/>
          <a:p>
            <a:r>
              <a:rPr lang="en-US" altLang="zh-TW" sz="1600" b="1">
                <a:solidFill>
                  <a:srgbClr val="FF0000"/>
                </a:solidFill>
                <a:latin typeface="Times New Roman" pitchFamily="18" charset="0"/>
                <a:ea typeface="標楷體" pitchFamily="65" charset="-120"/>
                <a:cs typeface="Times New Roman" pitchFamily="18" charset="0"/>
              </a:rPr>
              <a:t>105.05.30</a:t>
            </a:r>
            <a:endParaRPr lang="zh-TW" altLang="en-US" sz="1600" b="1">
              <a:solidFill>
                <a:srgbClr val="FF0000"/>
              </a:solidFill>
              <a:latin typeface="Times New Roman" pitchFamily="18" charset="0"/>
              <a:ea typeface="標楷體" pitchFamily="65" charset="-120"/>
              <a:cs typeface="Times New Roman" pitchFamily="18" charset="0"/>
            </a:endParaRPr>
          </a:p>
        </p:txBody>
      </p:sp>
      <p:sp>
        <p:nvSpPr>
          <p:cNvPr id="25" name="文字方塊 24"/>
          <p:cNvSpPr txBox="1">
            <a:spLocks noChangeArrowheads="1"/>
          </p:cNvSpPr>
          <p:nvPr/>
        </p:nvSpPr>
        <p:spPr bwMode="auto">
          <a:xfrm>
            <a:off x="1754188" y="3403600"/>
            <a:ext cx="500062" cy="1570038"/>
          </a:xfrm>
          <a:prstGeom prst="rect">
            <a:avLst/>
          </a:prstGeom>
          <a:noFill/>
          <a:ln w="9525">
            <a:noFill/>
            <a:miter lim="800000"/>
            <a:headEnd/>
            <a:tailEnd/>
          </a:ln>
        </p:spPr>
        <p:txBody>
          <a:bodyPr>
            <a:spAutoFit/>
          </a:bodyPr>
          <a:lstStyle/>
          <a:p>
            <a:r>
              <a:rPr lang="zh-TW" altLang="en-US" sz="1600" b="1">
                <a:solidFill>
                  <a:srgbClr val="0000FF"/>
                </a:solidFill>
                <a:latin typeface="標楷體" pitchFamily="65" charset="-120"/>
                <a:ea typeface="標楷體" pitchFamily="65" charset="-120"/>
              </a:rPr>
              <a:t>公司公開發行</a:t>
            </a:r>
          </a:p>
        </p:txBody>
      </p:sp>
      <p:sp>
        <p:nvSpPr>
          <p:cNvPr id="26" name="文字方塊 25"/>
          <p:cNvSpPr txBox="1">
            <a:spLocks noChangeArrowheads="1"/>
          </p:cNvSpPr>
          <p:nvPr/>
        </p:nvSpPr>
        <p:spPr bwMode="auto">
          <a:xfrm>
            <a:off x="3625850" y="2100263"/>
            <a:ext cx="1041400" cy="338137"/>
          </a:xfrm>
          <a:prstGeom prst="rect">
            <a:avLst/>
          </a:prstGeom>
          <a:noFill/>
          <a:ln w="9525">
            <a:noFill/>
            <a:miter lim="800000"/>
            <a:headEnd/>
            <a:tailEnd/>
          </a:ln>
        </p:spPr>
        <p:txBody>
          <a:bodyPr>
            <a:spAutoFit/>
          </a:bodyPr>
          <a:lstStyle/>
          <a:p>
            <a:r>
              <a:rPr lang="en-US" altLang="zh-TW" sz="1600" b="1">
                <a:solidFill>
                  <a:srgbClr val="0000FF"/>
                </a:solidFill>
                <a:latin typeface="Times New Roman" pitchFamily="18" charset="0"/>
                <a:ea typeface="標楷體" pitchFamily="65" charset="-120"/>
                <a:cs typeface="Times New Roman" pitchFamily="18" charset="0"/>
              </a:rPr>
              <a:t>105.11.29</a:t>
            </a:r>
            <a:endParaRPr lang="zh-TW" altLang="en-US" sz="1600" b="1">
              <a:solidFill>
                <a:srgbClr val="0000FF"/>
              </a:solidFill>
              <a:latin typeface="Times New Roman" pitchFamily="18" charset="0"/>
              <a:ea typeface="標楷體" pitchFamily="65" charset="-120"/>
              <a:cs typeface="Times New Roman" pitchFamily="18" charset="0"/>
            </a:endParaRPr>
          </a:p>
        </p:txBody>
      </p:sp>
      <p:cxnSp>
        <p:nvCxnSpPr>
          <p:cNvPr id="27" name="直線單箭頭接點 26"/>
          <p:cNvCxnSpPr/>
          <p:nvPr/>
        </p:nvCxnSpPr>
        <p:spPr>
          <a:xfrm rot="5400000" flipH="1" flipV="1">
            <a:off x="3818731" y="2940844"/>
            <a:ext cx="720725" cy="1588"/>
          </a:xfrm>
          <a:prstGeom prst="straightConnector1">
            <a:avLst/>
          </a:prstGeom>
          <a:ln w="63500">
            <a:solidFill>
              <a:srgbClr val="0000FF"/>
            </a:solidFill>
            <a:tailEnd type="arrow"/>
          </a:ln>
        </p:spPr>
        <p:style>
          <a:lnRef idx="1">
            <a:schemeClr val="dk1"/>
          </a:lnRef>
          <a:fillRef idx="0">
            <a:schemeClr val="dk1"/>
          </a:fillRef>
          <a:effectRef idx="0">
            <a:schemeClr val="dk1"/>
          </a:effectRef>
          <a:fontRef idx="minor">
            <a:schemeClr val="tx1"/>
          </a:fontRef>
        </p:style>
      </p:cxnSp>
      <p:cxnSp>
        <p:nvCxnSpPr>
          <p:cNvPr id="31" name="直線單箭頭接點 30"/>
          <p:cNvCxnSpPr/>
          <p:nvPr/>
        </p:nvCxnSpPr>
        <p:spPr>
          <a:xfrm rot="5400000" flipH="1" flipV="1">
            <a:off x="4628356" y="2972594"/>
            <a:ext cx="720725" cy="1588"/>
          </a:xfrm>
          <a:prstGeom prst="straightConnector1">
            <a:avLst/>
          </a:prstGeom>
          <a:ln w="38100">
            <a:solidFill>
              <a:srgbClr val="FF0000"/>
            </a:solidFill>
            <a:tailEnd type="arrow"/>
          </a:ln>
        </p:spPr>
        <p:style>
          <a:lnRef idx="1">
            <a:schemeClr val="dk1"/>
          </a:lnRef>
          <a:fillRef idx="0">
            <a:schemeClr val="dk1"/>
          </a:fillRef>
          <a:effectRef idx="0">
            <a:schemeClr val="dk1"/>
          </a:effectRef>
          <a:fontRef idx="minor">
            <a:schemeClr val="tx1"/>
          </a:fontRef>
        </p:style>
      </p:cxnSp>
      <p:sp>
        <p:nvSpPr>
          <p:cNvPr id="32" name="文字方塊 31"/>
          <p:cNvSpPr txBox="1">
            <a:spLocks noChangeArrowheads="1"/>
          </p:cNvSpPr>
          <p:nvPr/>
        </p:nvSpPr>
        <p:spPr bwMode="auto">
          <a:xfrm>
            <a:off x="4567238" y="2105025"/>
            <a:ext cx="1000125" cy="339725"/>
          </a:xfrm>
          <a:prstGeom prst="rect">
            <a:avLst/>
          </a:prstGeom>
          <a:noFill/>
          <a:ln w="9525">
            <a:noFill/>
            <a:miter lim="800000"/>
            <a:headEnd/>
            <a:tailEnd/>
          </a:ln>
        </p:spPr>
        <p:txBody>
          <a:bodyPr>
            <a:spAutoFit/>
          </a:bodyPr>
          <a:lstStyle/>
          <a:p>
            <a:r>
              <a:rPr lang="en-US" altLang="zh-TW" sz="1600" b="1">
                <a:solidFill>
                  <a:srgbClr val="FF0000"/>
                </a:solidFill>
                <a:latin typeface="Times New Roman" pitchFamily="18" charset="0"/>
                <a:ea typeface="標楷體" pitchFamily="65" charset="-120"/>
                <a:cs typeface="Times New Roman" pitchFamily="18" charset="0"/>
              </a:rPr>
              <a:t>106.02.03</a:t>
            </a:r>
            <a:endParaRPr lang="zh-TW" altLang="en-US" sz="1600" b="1">
              <a:solidFill>
                <a:srgbClr val="FF0000"/>
              </a:solidFill>
              <a:latin typeface="Times New Roman" pitchFamily="18" charset="0"/>
              <a:ea typeface="標楷體" pitchFamily="65" charset="-120"/>
              <a:cs typeface="Times New Roman" pitchFamily="18" charset="0"/>
            </a:endParaRPr>
          </a:p>
        </p:txBody>
      </p:sp>
      <p:sp>
        <p:nvSpPr>
          <p:cNvPr id="33" name="文字方塊 32"/>
          <p:cNvSpPr txBox="1">
            <a:spLocks noChangeArrowheads="1"/>
          </p:cNvSpPr>
          <p:nvPr/>
        </p:nvSpPr>
        <p:spPr bwMode="auto">
          <a:xfrm>
            <a:off x="4656138" y="3395663"/>
            <a:ext cx="857250" cy="585787"/>
          </a:xfrm>
          <a:prstGeom prst="rect">
            <a:avLst/>
          </a:prstGeom>
          <a:noFill/>
          <a:ln w="9525">
            <a:noFill/>
            <a:miter lim="800000"/>
            <a:headEnd/>
            <a:tailEnd/>
          </a:ln>
        </p:spPr>
        <p:txBody>
          <a:bodyPr>
            <a:spAutoFit/>
          </a:bodyPr>
          <a:lstStyle/>
          <a:p>
            <a:r>
              <a:rPr lang="zh-TW" altLang="en-US" sz="1600" b="1">
                <a:solidFill>
                  <a:srgbClr val="0000FF"/>
                </a:solidFill>
                <a:latin typeface="標楷體" pitchFamily="65" charset="-120"/>
                <a:ea typeface="標楷體" pitchFamily="65" charset="-120"/>
              </a:rPr>
              <a:t>公司登錄興櫃</a:t>
            </a:r>
          </a:p>
        </p:txBody>
      </p:sp>
      <p:sp>
        <p:nvSpPr>
          <p:cNvPr id="34" name="文字方塊 33"/>
          <p:cNvSpPr txBox="1">
            <a:spLocks noChangeArrowheads="1"/>
          </p:cNvSpPr>
          <p:nvPr/>
        </p:nvSpPr>
        <p:spPr bwMode="auto">
          <a:xfrm>
            <a:off x="6475413" y="2090738"/>
            <a:ext cx="1057275" cy="339725"/>
          </a:xfrm>
          <a:prstGeom prst="rect">
            <a:avLst/>
          </a:prstGeom>
          <a:noFill/>
          <a:ln w="9525">
            <a:noFill/>
            <a:miter lim="800000"/>
            <a:headEnd/>
            <a:tailEnd/>
          </a:ln>
        </p:spPr>
        <p:txBody>
          <a:bodyPr>
            <a:spAutoFit/>
          </a:bodyPr>
          <a:lstStyle/>
          <a:p>
            <a:r>
              <a:rPr lang="en-US" altLang="zh-TW" sz="1600" b="1">
                <a:solidFill>
                  <a:srgbClr val="0000FF"/>
                </a:solidFill>
                <a:latin typeface="Times New Roman" pitchFamily="18" charset="0"/>
                <a:ea typeface="標楷體" pitchFamily="65" charset="-120"/>
                <a:cs typeface="Times New Roman" pitchFamily="18" charset="0"/>
              </a:rPr>
              <a:t>106.10.10</a:t>
            </a:r>
            <a:endParaRPr lang="zh-TW" altLang="en-US" sz="1600" b="1">
              <a:solidFill>
                <a:srgbClr val="0000FF"/>
              </a:solidFill>
              <a:latin typeface="Times New Roman" pitchFamily="18" charset="0"/>
              <a:ea typeface="標楷體" pitchFamily="65" charset="-120"/>
              <a:cs typeface="Times New Roman" pitchFamily="18" charset="0"/>
            </a:endParaRPr>
          </a:p>
        </p:txBody>
      </p:sp>
      <p:sp>
        <p:nvSpPr>
          <p:cNvPr id="35" name="文字方塊 34"/>
          <p:cNvSpPr txBox="1">
            <a:spLocks noChangeArrowheads="1"/>
          </p:cNvSpPr>
          <p:nvPr/>
        </p:nvSpPr>
        <p:spPr bwMode="auto">
          <a:xfrm>
            <a:off x="6657975" y="3460750"/>
            <a:ext cx="419100" cy="1816100"/>
          </a:xfrm>
          <a:prstGeom prst="rect">
            <a:avLst/>
          </a:prstGeom>
          <a:noFill/>
          <a:ln w="9525">
            <a:noFill/>
            <a:miter lim="800000"/>
            <a:headEnd/>
            <a:tailEnd/>
          </a:ln>
        </p:spPr>
        <p:txBody>
          <a:bodyPr>
            <a:spAutoFit/>
          </a:bodyPr>
          <a:lstStyle/>
          <a:p>
            <a:pPr algn="ctr"/>
            <a:r>
              <a:rPr lang="zh-TW" altLang="en-US" sz="1600" b="1">
                <a:solidFill>
                  <a:srgbClr val="0000FF"/>
                </a:solidFill>
                <a:latin typeface="標楷體" pitchFamily="65" charset="-120"/>
                <a:ea typeface="標楷體" pitchFamily="65" charset="-120"/>
              </a:rPr>
              <a:t>翁女與</a:t>
            </a:r>
            <a:endParaRPr lang="en-US" altLang="zh-TW" sz="1600" b="1">
              <a:solidFill>
                <a:srgbClr val="0000FF"/>
              </a:solidFill>
              <a:latin typeface="標楷體" pitchFamily="65" charset="-120"/>
              <a:ea typeface="標楷體" pitchFamily="65" charset="-120"/>
            </a:endParaRPr>
          </a:p>
          <a:p>
            <a:r>
              <a:rPr lang="zh-TW" altLang="en-US" sz="1600" b="1">
                <a:solidFill>
                  <a:srgbClr val="0000FF"/>
                </a:solidFill>
                <a:latin typeface="標楷體" pitchFamily="65" charset="-120"/>
                <a:ea typeface="標楷體" pitchFamily="65" charset="-120"/>
              </a:rPr>
              <a:t>林君結婚</a:t>
            </a:r>
          </a:p>
        </p:txBody>
      </p:sp>
      <p:cxnSp>
        <p:nvCxnSpPr>
          <p:cNvPr id="36" name="直線單箭頭接點 35"/>
          <p:cNvCxnSpPr/>
          <p:nvPr/>
        </p:nvCxnSpPr>
        <p:spPr>
          <a:xfrm rot="5400000" flipH="1" flipV="1">
            <a:off x="6495256" y="2993232"/>
            <a:ext cx="720725" cy="1588"/>
          </a:xfrm>
          <a:prstGeom prst="straightConnector1">
            <a:avLst/>
          </a:prstGeom>
          <a:ln w="63500">
            <a:solidFill>
              <a:srgbClr val="0000FF"/>
            </a:solidFill>
            <a:tailEnd type="arrow"/>
          </a:ln>
        </p:spPr>
        <p:style>
          <a:lnRef idx="1">
            <a:schemeClr val="dk1"/>
          </a:lnRef>
          <a:fillRef idx="0">
            <a:schemeClr val="dk1"/>
          </a:fillRef>
          <a:effectRef idx="0">
            <a:schemeClr val="dk1"/>
          </a:effectRef>
          <a:fontRef idx="minor">
            <a:schemeClr val="tx1"/>
          </a:fontRef>
        </p:style>
      </p:cxnSp>
      <p:sp>
        <p:nvSpPr>
          <p:cNvPr id="37" name="文字方塊 36"/>
          <p:cNvSpPr txBox="1">
            <a:spLocks noChangeArrowheads="1"/>
          </p:cNvSpPr>
          <p:nvPr/>
        </p:nvSpPr>
        <p:spPr bwMode="auto">
          <a:xfrm>
            <a:off x="7391400" y="2073275"/>
            <a:ext cx="1071563" cy="338138"/>
          </a:xfrm>
          <a:prstGeom prst="rect">
            <a:avLst/>
          </a:prstGeom>
          <a:noFill/>
          <a:ln w="9525">
            <a:noFill/>
            <a:miter lim="800000"/>
            <a:headEnd/>
            <a:tailEnd/>
          </a:ln>
        </p:spPr>
        <p:txBody>
          <a:bodyPr>
            <a:spAutoFit/>
          </a:bodyPr>
          <a:lstStyle/>
          <a:p>
            <a:r>
              <a:rPr lang="en-US" altLang="zh-TW" sz="1600" b="1">
                <a:solidFill>
                  <a:srgbClr val="0000FF"/>
                </a:solidFill>
                <a:latin typeface="Times New Roman" pitchFamily="18" charset="0"/>
                <a:ea typeface="標楷體" pitchFamily="65" charset="-120"/>
                <a:cs typeface="Times New Roman" pitchFamily="18" charset="0"/>
              </a:rPr>
              <a:t>107.10.25</a:t>
            </a:r>
            <a:endParaRPr lang="zh-TW" altLang="en-US" sz="1600" b="1">
              <a:solidFill>
                <a:srgbClr val="0000FF"/>
              </a:solidFill>
              <a:latin typeface="Times New Roman" pitchFamily="18" charset="0"/>
              <a:ea typeface="標楷體" pitchFamily="65" charset="-120"/>
              <a:cs typeface="Times New Roman" pitchFamily="18" charset="0"/>
            </a:endParaRPr>
          </a:p>
        </p:txBody>
      </p:sp>
      <p:cxnSp>
        <p:nvCxnSpPr>
          <p:cNvPr id="38" name="直線單箭頭接點 37"/>
          <p:cNvCxnSpPr/>
          <p:nvPr/>
        </p:nvCxnSpPr>
        <p:spPr>
          <a:xfrm rot="5400000" flipH="1" flipV="1">
            <a:off x="7423944" y="2947194"/>
            <a:ext cx="720725" cy="1587"/>
          </a:xfrm>
          <a:prstGeom prst="straightConnector1">
            <a:avLst/>
          </a:prstGeom>
          <a:ln w="63500">
            <a:solidFill>
              <a:srgbClr val="0000FF"/>
            </a:solidFill>
            <a:tailEnd type="arrow"/>
          </a:ln>
        </p:spPr>
        <p:style>
          <a:lnRef idx="1">
            <a:schemeClr val="dk1"/>
          </a:lnRef>
          <a:fillRef idx="0">
            <a:schemeClr val="dk1"/>
          </a:fillRef>
          <a:effectRef idx="0">
            <a:schemeClr val="dk1"/>
          </a:effectRef>
          <a:fontRef idx="minor">
            <a:schemeClr val="tx1"/>
          </a:fontRef>
        </p:style>
      </p:cxnSp>
      <p:sp>
        <p:nvSpPr>
          <p:cNvPr id="39" name="文字方塊 38"/>
          <p:cNvSpPr txBox="1">
            <a:spLocks noChangeArrowheads="1"/>
          </p:cNvSpPr>
          <p:nvPr/>
        </p:nvSpPr>
        <p:spPr bwMode="auto">
          <a:xfrm>
            <a:off x="7573963" y="3378200"/>
            <a:ext cx="469900" cy="1570038"/>
          </a:xfrm>
          <a:prstGeom prst="rect">
            <a:avLst/>
          </a:prstGeom>
          <a:noFill/>
          <a:ln w="9525">
            <a:noFill/>
            <a:miter lim="800000"/>
            <a:headEnd/>
            <a:tailEnd/>
          </a:ln>
        </p:spPr>
        <p:txBody>
          <a:bodyPr>
            <a:spAutoFit/>
          </a:bodyPr>
          <a:lstStyle/>
          <a:p>
            <a:r>
              <a:rPr lang="zh-TW" altLang="en-US" sz="1600" b="1">
                <a:solidFill>
                  <a:srgbClr val="0000FF"/>
                </a:solidFill>
                <a:latin typeface="標楷體" pitchFamily="65" charset="-120"/>
                <a:ea typeface="標楷體" pitchFamily="65" charset="-120"/>
              </a:rPr>
              <a:t>林君小孩出生</a:t>
            </a:r>
          </a:p>
        </p:txBody>
      </p:sp>
      <p:sp>
        <p:nvSpPr>
          <p:cNvPr id="45" name="文字方塊 44"/>
          <p:cNvSpPr txBox="1">
            <a:spLocks noChangeArrowheads="1"/>
          </p:cNvSpPr>
          <p:nvPr/>
        </p:nvSpPr>
        <p:spPr bwMode="auto">
          <a:xfrm>
            <a:off x="2584450" y="2114550"/>
            <a:ext cx="1031875" cy="339725"/>
          </a:xfrm>
          <a:prstGeom prst="rect">
            <a:avLst/>
          </a:prstGeom>
          <a:noFill/>
          <a:ln w="9525">
            <a:noFill/>
            <a:miter lim="800000"/>
            <a:headEnd/>
            <a:tailEnd/>
          </a:ln>
        </p:spPr>
        <p:txBody>
          <a:bodyPr>
            <a:spAutoFit/>
          </a:bodyPr>
          <a:lstStyle/>
          <a:p>
            <a:r>
              <a:rPr lang="en-US" altLang="zh-TW" sz="1600" b="1">
                <a:solidFill>
                  <a:srgbClr val="0000FF"/>
                </a:solidFill>
                <a:latin typeface="Times New Roman" pitchFamily="18" charset="0"/>
                <a:ea typeface="標楷體" pitchFamily="65" charset="-120"/>
                <a:cs typeface="Times New Roman" pitchFamily="18" charset="0"/>
              </a:rPr>
              <a:t>105.10.15</a:t>
            </a:r>
            <a:endParaRPr lang="zh-TW" altLang="en-US" sz="1600" b="1">
              <a:solidFill>
                <a:srgbClr val="0000FF"/>
              </a:solidFill>
              <a:latin typeface="Times New Roman" pitchFamily="18" charset="0"/>
              <a:ea typeface="標楷體" pitchFamily="65" charset="-120"/>
              <a:cs typeface="Times New Roman" pitchFamily="18" charset="0"/>
            </a:endParaRPr>
          </a:p>
        </p:txBody>
      </p:sp>
      <p:cxnSp>
        <p:nvCxnSpPr>
          <p:cNvPr id="46" name="直線單箭頭接點 45"/>
          <p:cNvCxnSpPr/>
          <p:nvPr/>
        </p:nvCxnSpPr>
        <p:spPr>
          <a:xfrm rot="16200000" flipV="1">
            <a:off x="2341562" y="3471863"/>
            <a:ext cx="1827213" cy="20638"/>
          </a:xfrm>
          <a:prstGeom prst="straightConnector1">
            <a:avLst/>
          </a:prstGeom>
          <a:ln w="63500">
            <a:solidFill>
              <a:schemeClr val="accent4">
                <a:lumMod val="50000"/>
              </a:schemeClr>
            </a:solidFill>
            <a:tailEnd type="arrow"/>
          </a:ln>
        </p:spPr>
        <p:style>
          <a:lnRef idx="1">
            <a:schemeClr val="dk1"/>
          </a:lnRef>
          <a:fillRef idx="0">
            <a:schemeClr val="dk1"/>
          </a:fillRef>
          <a:effectRef idx="0">
            <a:schemeClr val="dk1"/>
          </a:effectRef>
          <a:fontRef idx="minor">
            <a:schemeClr val="tx1"/>
          </a:fontRef>
        </p:style>
      </p:cxnSp>
      <p:sp>
        <p:nvSpPr>
          <p:cNvPr id="47" name="文字方塊 46"/>
          <p:cNvSpPr txBox="1">
            <a:spLocks noChangeArrowheads="1"/>
          </p:cNvSpPr>
          <p:nvPr/>
        </p:nvSpPr>
        <p:spPr bwMode="auto">
          <a:xfrm>
            <a:off x="3067050" y="4435475"/>
            <a:ext cx="428625" cy="2062163"/>
          </a:xfrm>
          <a:prstGeom prst="rect">
            <a:avLst/>
          </a:prstGeom>
          <a:noFill/>
          <a:ln w="9525">
            <a:noFill/>
            <a:miter lim="800000"/>
            <a:headEnd/>
            <a:tailEnd/>
          </a:ln>
        </p:spPr>
        <p:txBody>
          <a:bodyPr>
            <a:spAutoFit/>
          </a:bodyPr>
          <a:lstStyle/>
          <a:p>
            <a:r>
              <a:rPr lang="zh-TW" altLang="en-US" sz="1600" b="1">
                <a:solidFill>
                  <a:srgbClr val="0000FF"/>
                </a:solidFill>
                <a:latin typeface="標楷體" pitchFamily="65" charset="-120"/>
                <a:ea typeface="標楷體" pitchFamily="65" charset="-120"/>
              </a:rPr>
              <a:t>張君擔任財務</a:t>
            </a:r>
            <a:endParaRPr lang="en-US" altLang="zh-TW" sz="1600" b="1">
              <a:solidFill>
                <a:srgbClr val="0000FF"/>
              </a:solidFill>
              <a:latin typeface="標楷體" pitchFamily="65" charset="-120"/>
              <a:ea typeface="標楷體" pitchFamily="65" charset="-120"/>
            </a:endParaRPr>
          </a:p>
          <a:p>
            <a:r>
              <a:rPr lang="zh-TW" altLang="en-US" sz="1600" b="1">
                <a:solidFill>
                  <a:srgbClr val="0000FF"/>
                </a:solidFill>
                <a:latin typeface="標楷體" pitchFamily="65" charset="-120"/>
                <a:ea typeface="標楷體" pitchFamily="65" charset="-120"/>
              </a:rPr>
              <a:t>經理</a:t>
            </a:r>
          </a:p>
        </p:txBody>
      </p:sp>
      <p:cxnSp>
        <p:nvCxnSpPr>
          <p:cNvPr id="49" name="直線單箭頭接點 48"/>
          <p:cNvCxnSpPr/>
          <p:nvPr/>
        </p:nvCxnSpPr>
        <p:spPr>
          <a:xfrm rot="16200000" flipV="1">
            <a:off x="4826000" y="3725863"/>
            <a:ext cx="2232025" cy="0"/>
          </a:xfrm>
          <a:prstGeom prst="straightConnector1">
            <a:avLst/>
          </a:prstGeom>
          <a:ln w="63500">
            <a:solidFill>
              <a:schemeClr val="accent4">
                <a:lumMod val="50000"/>
              </a:schemeClr>
            </a:solidFill>
            <a:tailEnd type="arrow"/>
          </a:ln>
        </p:spPr>
        <p:style>
          <a:lnRef idx="1">
            <a:schemeClr val="dk1"/>
          </a:lnRef>
          <a:fillRef idx="0">
            <a:schemeClr val="dk1"/>
          </a:fillRef>
          <a:effectRef idx="0">
            <a:schemeClr val="dk1"/>
          </a:effectRef>
          <a:fontRef idx="minor">
            <a:schemeClr val="tx1"/>
          </a:fontRef>
        </p:style>
      </p:cxnSp>
      <p:cxnSp>
        <p:nvCxnSpPr>
          <p:cNvPr id="50" name="直線單箭頭接點 49"/>
          <p:cNvCxnSpPr/>
          <p:nvPr/>
        </p:nvCxnSpPr>
        <p:spPr>
          <a:xfrm>
            <a:off x="3275013" y="4341813"/>
            <a:ext cx="2657475" cy="3175"/>
          </a:xfrm>
          <a:prstGeom prst="straightConnector1">
            <a:avLst/>
          </a:prstGeom>
          <a:ln w="38100">
            <a:solidFill>
              <a:schemeClr val="accent4">
                <a:lumMod val="50000"/>
              </a:schemeClr>
            </a:solidFill>
            <a:prstDash val="sysDash"/>
            <a:headEnd type="arrow"/>
            <a:tailEnd type="arrow"/>
          </a:ln>
        </p:spPr>
        <p:style>
          <a:lnRef idx="1">
            <a:schemeClr val="dk1"/>
          </a:lnRef>
          <a:fillRef idx="0">
            <a:schemeClr val="dk1"/>
          </a:fillRef>
          <a:effectRef idx="0">
            <a:schemeClr val="dk1"/>
          </a:effectRef>
          <a:fontRef idx="minor">
            <a:schemeClr val="tx1"/>
          </a:fontRef>
        </p:style>
      </p:cxnSp>
      <p:sp>
        <p:nvSpPr>
          <p:cNvPr id="51" name="文字方塊 50"/>
          <p:cNvSpPr txBox="1">
            <a:spLocks noChangeArrowheads="1"/>
          </p:cNvSpPr>
          <p:nvPr/>
        </p:nvSpPr>
        <p:spPr bwMode="auto">
          <a:xfrm>
            <a:off x="3524250" y="4429125"/>
            <a:ext cx="2184400" cy="338138"/>
          </a:xfrm>
          <a:prstGeom prst="rect">
            <a:avLst/>
          </a:prstGeom>
          <a:noFill/>
          <a:ln w="9525">
            <a:noFill/>
            <a:miter lim="800000"/>
            <a:headEnd/>
            <a:tailEnd/>
          </a:ln>
        </p:spPr>
        <p:txBody>
          <a:bodyPr>
            <a:spAutoFit/>
          </a:bodyPr>
          <a:lstStyle/>
          <a:p>
            <a:r>
              <a:rPr lang="zh-TW" altLang="en-US" sz="1600" b="1">
                <a:solidFill>
                  <a:srgbClr val="C00000"/>
                </a:solidFill>
                <a:latin typeface="標楷體" pitchFamily="65" charset="-120"/>
                <a:ea typeface="標楷體" pitchFamily="65" charset="-120"/>
              </a:rPr>
              <a:t>持有期間（六個月）</a:t>
            </a:r>
          </a:p>
        </p:txBody>
      </p:sp>
      <p:sp>
        <p:nvSpPr>
          <p:cNvPr id="52" name="文字方塊 51"/>
          <p:cNvSpPr txBox="1">
            <a:spLocks noChangeArrowheads="1"/>
          </p:cNvSpPr>
          <p:nvPr/>
        </p:nvSpPr>
        <p:spPr bwMode="auto">
          <a:xfrm>
            <a:off x="5534025" y="2082800"/>
            <a:ext cx="1031875" cy="338138"/>
          </a:xfrm>
          <a:prstGeom prst="rect">
            <a:avLst/>
          </a:prstGeom>
          <a:noFill/>
          <a:ln w="9525">
            <a:noFill/>
            <a:miter lim="800000"/>
            <a:headEnd/>
            <a:tailEnd/>
          </a:ln>
        </p:spPr>
        <p:txBody>
          <a:bodyPr>
            <a:spAutoFit/>
          </a:bodyPr>
          <a:lstStyle/>
          <a:p>
            <a:r>
              <a:rPr lang="en-US" altLang="zh-TW" sz="1600" b="1">
                <a:solidFill>
                  <a:srgbClr val="0000FF"/>
                </a:solidFill>
                <a:latin typeface="Times New Roman" pitchFamily="18" charset="0"/>
                <a:ea typeface="標楷體" pitchFamily="65" charset="-120"/>
                <a:cs typeface="Times New Roman" pitchFamily="18" charset="0"/>
              </a:rPr>
              <a:t>106.04.14</a:t>
            </a:r>
            <a:endParaRPr lang="zh-TW" altLang="en-US" sz="1600" b="1">
              <a:solidFill>
                <a:srgbClr val="0000FF"/>
              </a:solidFill>
              <a:latin typeface="Times New Roman" pitchFamily="18" charset="0"/>
              <a:ea typeface="標楷體" pitchFamily="65" charset="-120"/>
              <a:cs typeface="Times New Roman" pitchFamily="18" charset="0"/>
            </a:endParaRPr>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投影片編號版面配置區 1"/>
          <p:cNvSpPr>
            <a:spLocks noGrp="1"/>
          </p:cNvSpPr>
          <p:nvPr>
            <p:ph type="sldNum" sz="quarter" idx="12"/>
          </p:nvPr>
        </p:nvSpPr>
        <p:spPr bwMode="auto">
          <a:xfrm>
            <a:off x="6981825" y="6232525"/>
            <a:ext cx="555625" cy="365125"/>
          </a:xfrm>
          <a:noFill/>
          <a:ln>
            <a:round/>
            <a:headEnd/>
            <a:tailEnd/>
          </a:ln>
        </p:spPr>
        <p:txBody>
          <a:bodyPr/>
          <a:lstStyle/>
          <a:p>
            <a:fld id="{846F5272-AFE7-4E17-A4AF-1E89DD18932B}" type="slidenum">
              <a:rPr lang="zh-TW" altLang="en-US" sz="1800" smtClean="0">
                <a:solidFill>
                  <a:schemeClr val="tx2"/>
                </a:solidFill>
                <a:latin typeface="Times New Roman" pitchFamily="18" charset="0"/>
                <a:ea typeface="標楷體" pitchFamily="65" charset="-120"/>
              </a:rPr>
              <a:pPr/>
              <a:t>21</a:t>
            </a:fld>
            <a:endParaRPr lang="zh-TW" altLang="en-US" sz="1800">
              <a:solidFill>
                <a:schemeClr val="tx2"/>
              </a:solidFill>
              <a:latin typeface="Times New Roman" pitchFamily="18" charset="0"/>
              <a:ea typeface="標楷體" pitchFamily="65" charset="-120"/>
            </a:endParaRPr>
          </a:p>
        </p:txBody>
      </p:sp>
      <p:sp>
        <p:nvSpPr>
          <p:cNvPr id="25602" name="Rectangle 2"/>
          <p:cNvSpPr>
            <a:spLocks noGrp="1"/>
          </p:cNvSpPr>
          <p:nvPr>
            <p:ph type="title" idx="4294967295"/>
          </p:nvPr>
        </p:nvSpPr>
        <p:spPr>
          <a:xfrm>
            <a:off x="539750" y="360363"/>
            <a:ext cx="9359900" cy="1143000"/>
          </a:xfrm>
        </p:spPr>
        <p:txBody>
          <a:bodyPr rtlCol="0">
            <a:normAutofit/>
          </a:bodyPr>
          <a:lstStyle/>
          <a:p>
            <a:pPr eaLnBrk="1" fontAlgn="auto" hangingPunct="1">
              <a:spcAft>
                <a:spcPts val="0"/>
              </a:spcAft>
              <a:defRPr/>
            </a:pPr>
            <a:r>
              <a:rPr lang="zh-TW" altLang="en-US" sz="4000" b="1" dirty="0">
                <a:solidFill>
                  <a:srgbClr val="000099"/>
                </a:solidFill>
                <a:effectLst>
                  <a:outerShdw blurRad="38100" dist="38100" dir="2700000" algn="tl">
                    <a:srgbClr val="C0C0C0"/>
                  </a:outerShdw>
                </a:effectLst>
                <a:latin typeface="Times New Roman" panose="02020603050405020304" pitchFamily="18" charset="0"/>
                <a:ea typeface="標楷體" panose="03000509000000000000" pitchFamily="65" charset="-120"/>
              </a:rPr>
              <a:t>轉讓期間</a:t>
            </a:r>
            <a:endParaRPr lang="en-US" altLang="zh-TW" sz="4000" b="1" dirty="0">
              <a:solidFill>
                <a:srgbClr val="000099"/>
              </a:solidFill>
              <a:effectLst>
                <a:outerShdw blurRad="38100" dist="38100" dir="2700000" algn="tl">
                  <a:srgbClr val="C0C0C0"/>
                </a:outerShdw>
              </a:effectLst>
              <a:latin typeface="Times New Roman" panose="02020603050405020304" pitchFamily="18" charset="0"/>
              <a:ea typeface="標楷體" panose="03000509000000000000" pitchFamily="65" charset="-120"/>
            </a:endParaRPr>
          </a:p>
        </p:txBody>
      </p:sp>
      <p:sp>
        <p:nvSpPr>
          <p:cNvPr id="7172" name="Rectangle 3"/>
          <p:cNvSpPr>
            <a:spLocks noGrp="1"/>
          </p:cNvSpPr>
          <p:nvPr>
            <p:ph idx="4294967295"/>
          </p:nvPr>
        </p:nvSpPr>
        <p:spPr>
          <a:xfrm>
            <a:off x="585763" y="1439863"/>
            <a:ext cx="8408987" cy="3213100"/>
          </a:xfrm>
        </p:spPr>
        <p:txBody>
          <a:bodyPr rtlCol="0">
            <a:normAutofit fontScale="92500" lnSpcReduction="20000"/>
          </a:bodyPr>
          <a:lstStyle/>
          <a:p>
            <a:pPr marL="0" indent="0" eaLnBrk="1" fontAlgn="auto" hangingPunct="1">
              <a:spcBef>
                <a:spcPct val="0"/>
              </a:spcBef>
              <a:spcAft>
                <a:spcPts val="0"/>
              </a:spcAft>
              <a:buClr>
                <a:srgbClr val="CC0066"/>
              </a:buClr>
              <a:buFontTx/>
              <a:buNone/>
              <a:defRPr/>
            </a:pPr>
            <a:r>
              <a:rPr lang="zh-TW" altLang="en-US" sz="3200" b="1" dirty="0">
                <a:solidFill>
                  <a:srgbClr val="0000FF"/>
                </a:solidFill>
                <a:latin typeface="Times New Roman" panose="02020603050405020304" pitchFamily="18" charset="0"/>
                <a:ea typeface="標楷體" panose="03000509000000000000" pitchFamily="65" charset="-120"/>
              </a:rPr>
              <a:t>公司輸入</a:t>
            </a:r>
            <a:r>
              <a:rPr lang="zh-TW" altLang="en-US" sz="3200" b="1" u="sng" dirty="0">
                <a:solidFill>
                  <a:srgbClr val="C00000"/>
                </a:solidFill>
                <a:latin typeface="Times New Roman" panose="02020603050405020304" pitchFamily="18" charset="0"/>
                <a:ea typeface="標楷體" panose="03000509000000000000" pitchFamily="65" charset="-120"/>
              </a:rPr>
              <a:t>公開資訊觀測站</a:t>
            </a:r>
            <a:r>
              <a:rPr lang="zh-TW" altLang="en-US" sz="3200" b="1" dirty="0">
                <a:solidFill>
                  <a:srgbClr val="0000FF"/>
                </a:solidFill>
                <a:latin typeface="Times New Roman" panose="02020603050405020304" pitchFamily="18" charset="0"/>
                <a:ea typeface="標楷體" panose="03000509000000000000" pitchFamily="65" charset="-120"/>
              </a:rPr>
              <a:t>之日起三日後，始可轉讓，並於</a:t>
            </a:r>
            <a:r>
              <a:rPr lang="zh-TW" altLang="en-US" sz="3200" b="1" u="sng" dirty="0">
                <a:solidFill>
                  <a:srgbClr val="C00000"/>
                </a:solidFill>
                <a:latin typeface="Times New Roman" panose="02020603050405020304" pitchFamily="18" charset="0"/>
                <a:ea typeface="標楷體" panose="03000509000000000000" pitchFamily="65" charset="-120"/>
              </a:rPr>
              <a:t>一個月內完成</a:t>
            </a:r>
            <a:r>
              <a:rPr lang="zh-TW" altLang="en-US" sz="3200" b="1" dirty="0">
                <a:solidFill>
                  <a:srgbClr val="0000FF"/>
                </a:solidFill>
                <a:latin typeface="Times New Roman" panose="02020603050405020304" pitchFamily="18" charset="0"/>
                <a:ea typeface="標楷體" panose="03000509000000000000" pitchFamily="65" charset="-120"/>
              </a:rPr>
              <a:t>，若無法在一個月內期間完成轉讓所申報之股數，尚須於轉讓期間屆滿三日內申報</a:t>
            </a:r>
            <a:r>
              <a:rPr lang="zh-TW" altLang="en-US" sz="3200" b="1" dirty="0">
                <a:solidFill>
                  <a:schemeClr val="tx1">
                    <a:lumMod val="75000"/>
                    <a:lumOff val="25000"/>
                  </a:schemeClr>
                </a:solidFill>
                <a:latin typeface="Times New Roman" panose="02020603050405020304" pitchFamily="18" charset="0"/>
                <a:ea typeface="標楷體" panose="03000509000000000000" pitchFamily="65" charset="-120"/>
              </a:rPr>
              <a:t>「</a:t>
            </a:r>
            <a:r>
              <a:rPr lang="zh-TW" altLang="en-US" sz="3200" b="1" dirty="0">
                <a:solidFill>
                  <a:srgbClr val="C00000"/>
                </a:solidFill>
                <a:latin typeface="Times New Roman" panose="02020603050405020304" pitchFamily="18" charset="0"/>
                <a:ea typeface="標楷體" panose="03000509000000000000" pitchFamily="65" charset="-120"/>
              </a:rPr>
              <a:t>未轉讓完成理由</a:t>
            </a:r>
            <a:r>
              <a:rPr lang="zh-TW" altLang="en-US" sz="3200" b="1" dirty="0">
                <a:solidFill>
                  <a:schemeClr val="tx1">
                    <a:lumMod val="75000"/>
                    <a:lumOff val="25000"/>
                  </a:schemeClr>
                </a:solidFill>
                <a:latin typeface="Times New Roman" panose="02020603050405020304" pitchFamily="18" charset="0"/>
                <a:ea typeface="標楷體" panose="03000509000000000000" pitchFamily="65" charset="-120"/>
              </a:rPr>
              <a:t>」。</a:t>
            </a:r>
            <a:endParaRPr lang="en-US" altLang="zh-TW" sz="3200" b="1" dirty="0">
              <a:solidFill>
                <a:schemeClr val="tx1">
                  <a:lumMod val="75000"/>
                  <a:lumOff val="25000"/>
                </a:schemeClr>
              </a:solidFill>
              <a:latin typeface="Times New Roman" panose="02020603050405020304" pitchFamily="18" charset="0"/>
              <a:ea typeface="標楷體" panose="03000509000000000000" pitchFamily="65" charset="-120"/>
            </a:endParaRPr>
          </a:p>
          <a:p>
            <a:pPr marL="0" indent="0" eaLnBrk="1" fontAlgn="auto" hangingPunct="1">
              <a:spcBef>
                <a:spcPct val="0"/>
              </a:spcBef>
              <a:spcAft>
                <a:spcPts val="0"/>
              </a:spcAft>
              <a:buClr>
                <a:srgbClr val="CC0066"/>
              </a:buClr>
              <a:buFontTx/>
              <a:buNone/>
              <a:defRPr/>
            </a:pPr>
            <a:endParaRPr lang="en-US" altLang="zh-TW" sz="3200" b="1" dirty="0">
              <a:solidFill>
                <a:schemeClr val="tx1">
                  <a:lumMod val="75000"/>
                  <a:lumOff val="25000"/>
                </a:schemeClr>
              </a:solidFill>
              <a:latin typeface="Times New Roman" panose="02020603050405020304" pitchFamily="18" charset="0"/>
              <a:ea typeface="標楷體" panose="03000509000000000000" pitchFamily="65" charset="-120"/>
            </a:endParaRPr>
          </a:p>
          <a:p>
            <a:pPr marL="0" indent="0" eaLnBrk="1" fontAlgn="auto" hangingPunct="1">
              <a:spcBef>
                <a:spcPct val="0"/>
              </a:spcBef>
              <a:spcAft>
                <a:spcPts val="0"/>
              </a:spcAft>
              <a:buClr>
                <a:srgbClr val="CC0066"/>
              </a:buClr>
              <a:buFont typeface="Wingdings" pitchFamily="2" charset="2"/>
              <a:buNone/>
              <a:defRPr/>
            </a:pPr>
            <a:r>
              <a:rPr lang="zh-TW" altLang="en-US" sz="3200" b="1" u="sng" dirty="0">
                <a:solidFill>
                  <a:srgbClr val="C00000"/>
                </a:solidFill>
                <a:latin typeface="Times New Roman" panose="02020603050405020304" pitchFamily="18" charset="0"/>
                <a:ea typeface="標楷體" panose="03000509000000000000" pitchFamily="65" charset="-120"/>
              </a:rPr>
              <a:t>申報之轉讓期間不得超過一個月，超過者應重行申報。</a:t>
            </a:r>
            <a:endParaRPr lang="en-US" altLang="zh-TW" sz="3200" b="1" u="sng" dirty="0">
              <a:solidFill>
                <a:srgbClr val="C00000"/>
              </a:solidFill>
              <a:latin typeface="Times New Roman" panose="02020603050405020304" pitchFamily="18" charset="0"/>
              <a:ea typeface="標楷體" panose="03000509000000000000" pitchFamily="65" charset="-120"/>
            </a:endParaRPr>
          </a:p>
          <a:p>
            <a:pPr marL="533400" indent="-533400" algn="ctr" eaLnBrk="1" fontAlgn="auto" hangingPunct="1">
              <a:spcAft>
                <a:spcPts val="0"/>
              </a:spcAft>
              <a:buClr>
                <a:schemeClr val="accent3"/>
              </a:buClr>
              <a:buFont typeface="Wingdings" pitchFamily="2" charset="2"/>
              <a:buNone/>
              <a:defRPr/>
            </a:pPr>
            <a:r>
              <a:rPr lang="zh-TW" altLang="en-US" sz="2000" b="1" dirty="0">
                <a:solidFill>
                  <a:srgbClr val="C00000"/>
                </a:solidFill>
                <a:latin typeface="Times New Roman" panose="02020603050405020304" pitchFamily="18" charset="0"/>
                <a:ea typeface="標楷體" panose="03000509000000000000" pitchFamily="65" charset="-120"/>
              </a:rPr>
              <a:t>金融監督管理委員會</a:t>
            </a:r>
            <a:r>
              <a:rPr lang="en-US" altLang="zh-TW" sz="2000" b="1" dirty="0">
                <a:solidFill>
                  <a:srgbClr val="C00000"/>
                </a:solidFill>
                <a:latin typeface="Times New Roman" panose="02020603050405020304" pitchFamily="18" charset="0"/>
                <a:ea typeface="標楷體" panose="03000509000000000000" pitchFamily="65" charset="-120"/>
              </a:rPr>
              <a:t>104.3.16</a:t>
            </a:r>
            <a:r>
              <a:rPr lang="zh-TW" altLang="en-US" sz="2000" b="1" dirty="0">
                <a:solidFill>
                  <a:srgbClr val="C00000"/>
                </a:solidFill>
                <a:latin typeface="Times New Roman" panose="02020603050405020304" pitchFamily="18" charset="0"/>
                <a:ea typeface="標楷體" panose="03000509000000000000" pitchFamily="65" charset="-120"/>
              </a:rPr>
              <a:t>金管證交字第</a:t>
            </a:r>
            <a:r>
              <a:rPr lang="en-US" altLang="zh-TW" sz="2000" b="1" dirty="0">
                <a:solidFill>
                  <a:srgbClr val="C00000"/>
                </a:solidFill>
                <a:latin typeface="Times New Roman" panose="02020603050405020304" pitchFamily="18" charset="0"/>
                <a:ea typeface="標楷體" panose="03000509000000000000" pitchFamily="65" charset="-120"/>
              </a:rPr>
              <a:t>1040006799</a:t>
            </a:r>
            <a:r>
              <a:rPr lang="zh-TW" altLang="en-US" sz="2000" b="1" dirty="0">
                <a:solidFill>
                  <a:srgbClr val="C00000"/>
                </a:solidFill>
                <a:latin typeface="Times New Roman" panose="02020603050405020304" pitchFamily="18" charset="0"/>
                <a:ea typeface="標楷體" panose="03000509000000000000" pitchFamily="65" charset="-120"/>
              </a:rPr>
              <a:t>號令</a:t>
            </a:r>
            <a:endParaRPr lang="en-US" altLang="zh-TW" sz="2000" b="1" dirty="0">
              <a:solidFill>
                <a:srgbClr val="C00000"/>
              </a:solidFill>
              <a:latin typeface="Times New Roman" panose="02020603050405020304" pitchFamily="18" charset="0"/>
              <a:ea typeface="標楷體" panose="03000509000000000000" pitchFamily="65" charset="-120"/>
            </a:endParaRPr>
          </a:p>
          <a:p>
            <a:pPr marL="0" indent="450850" eaLnBrk="1" fontAlgn="auto" hangingPunct="1">
              <a:spcBef>
                <a:spcPct val="0"/>
              </a:spcBef>
              <a:spcAft>
                <a:spcPts val="0"/>
              </a:spcAft>
              <a:buClr>
                <a:srgbClr val="CC0066"/>
              </a:buClr>
              <a:buFont typeface="Wingdings" pitchFamily="2" charset="2"/>
              <a:buNone/>
              <a:defRPr/>
            </a:pPr>
            <a:endParaRPr lang="zh-TW" altLang="en-US" sz="4000" dirty="0">
              <a:solidFill>
                <a:srgbClr val="C00000"/>
              </a:solidFill>
              <a:latin typeface="Times New Roman" panose="02020603050405020304" pitchFamily="18" charset="0"/>
              <a:ea typeface="標楷體" panose="03000509000000000000" pitchFamily="65" charset="-120"/>
            </a:endParaRPr>
          </a:p>
          <a:p>
            <a:pPr marL="723900" indent="-96838" eaLnBrk="1" fontAlgn="auto" hangingPunct="1">
              <a:spcBef>
                <a:spcPct val="0"/>
              </a:spcBef>
              <a:spcAft>
                <a:spcPts val="0"/>
              </a:spcAft>
              <a:buClr>
                <a:srgbClr val="CC0066"/>
              </a:buClr>
              <a:buFontTx/>
              <a:buNone/>
              <a:defRPr/>
            </a:pPr>
            <a:endParaRPr lang="zh-TW" altLang="en-US" sz="4000" dirty="0">
              <a:solidFill>
                <a:srgbClr val="C00000"/>
              </a:solidFill>
              <a:latin typeface="Times New Roman" panose="02020603050405020304" pitchFamily="18" charset="0"/>
              <a:ea typeface="標楷體" panose="03000509000000000000" pitchFamily="65" charset="-120"/>
            </a:endParaRPr>
          </a:p>
        </p:txBody>
      </p:sp>
      <p:cxnSp>
        <p:nvCxnSpPr>
          <p:cNvPr id="5" name="直線單箭頭接點 4"/>
          <p:cNvCxnSpPr/>
          <p:nvPr/>
        </p:nvCxnSpPr>
        <p:spPr>
          <a:xfrm rot="5400000" flipH="1" flipV="1">
            <a:off x="1547788" y="5130800"/>
            <a:ext cx="433388" cy="1587"/>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6" name="直線單箭頭接點 5"/>
          <p:cNvCxnSpPr/>
          <p:nvPr/>
        </p:nvCxnSpPr>
        <p:spPr>
          <a:xfrm rot="5400000" flipH="1" flipV="1">
            <a:off x="2784475" y="5130800"/>
            <a:ext cx="433388" cy="1588"/>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7" name="直線單箭頭接點 6"/>
          <p:cNvCxnSpPr/>
          <p:nvPr/>
        </p:nvCxnSpPr>
        <p:spPr>
          <a:xfrm rot="5400000" flipH="1" flipV="1">
            <a:off x="6996907" y="5130006"/>
            <a:ext cx="433388" cy="3175"/>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8" name="直線單箭頭接點 7"/>
          <p:cNvCxnSpPr/>
          <p:nvPr/>
        </p:nvCxnSpPr>
        <p:spPr>
          <a:xfrm rot="5400000" flipH="1" flipV="1">
            <a:off x="8167688" y="5130800"/>
            <a:ext cx="433388" cy="1587"/>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9" name="直線單箭頭接點 8"/>
          <p:cNvCxnSpPr/>
          <p:nvPr/>
        </p:nvCxnSpPr>
        <p:spPr>
          <a:xfrm>
            <a:off x="3001963" y="5203825"/>
            <a:ext cx="4213225" cy="1588"/>
          </a:xfrm>
          <a:prstGeom prst="straightConnector1">
            <a:avLst/>
          </a:prstGeom>
          <a:ln w="38100">
            <a:solidFill>
              <a:srgbClr val="0000FF"/>
            </a:solidFill>
            <a:prstDash val="sysDash"/>
            <a:headEnd type="arrow"/>
            <a:tailEnd type="arrow"/>
          </a:ln>
        </p:spPr>
        <p:style>
          <a:lnRef idx="1">
            <a:schemeClr val="dk1"/>
          </a:lnRef>
          <a:fillRef idx="0">
            <a:schemeClr val="dk1"/>
          </a:fillRef>
          <a:effectRef idx="0">
            <a:schemeClr val="dk1"/>
          </a:effectRef>
          <a:fontRef idx="minor">
            <a:schemeClr val="tx1"/>
          </a:fontRef>
        </p:style>
      </p:cxnSp>
      <p:sp>
        <p:nvSpPr>
          <p:cNvPr id="23562" name="文字方塊 9"/>
          <p:cNvSpPr txBox="1">
            <a:spLocks noChangeArrowheads="1"/>
          </p:cNvSpPr>
          <p:nvPr/>
        </p:nvSpPr>
        <p:spPr bwMode="auto">
          <a:xfrm>
            <a:off x="1452538" y="5564188"/>
            <a:ext cx="701675" cy="584200"/>
          </a:xfrm>
          <a:prstGeom prst="rect">
            <a:avLst/>
          </a:prstGeom>
          <a:noFill/>
          <a:ln w="9525">
            <a:noFill/>
            <a:miter lim="800000"/>
            <a:headEnd/>
            <a:tailEnd/>
          </a:ln>
        </p:spPr>
        <p:txBody>
          <a:bodyPr>
            <a:spAutoFit/>
          </a:bodyPr>
          <a:lstStyle/>
          <a:p>
            <a:r>
              <a:rPr lang="zh-TW" altLang="en-US" sz="1600" b="1">
                <a:solidFill>
                  <a:srgbClr val="0000FF"/>
                </a:solidFill>
                <a:latin typeface="Times New Roman" pitchFamily="18" charset="0"/>
                <a:ea typeface="標楷體" pitchFamily="65" charset="-120"/>
              </a:rPr>
              <a:t>事前申報</a:t>
            </a:r>
          </a:p>
        </p:txBody>
      </p:sp>
      <p:sp>
        <p:nvSpPr>
          <p:cNvPr id="23563" name="文字方塊 10"/>
          <p:cNvSpPr txBox="1">
            <a:spLocks noChangeArrowheads="1"/>
          </p:cNvSpPr>
          <p:nvPr/>
        </p:nvSpPr>
        <p:spPr bwMode="auto">
          <a:xfrm>
            <a:off x="3703638" y="5275263"/>
            <a:ext cx="2809875" cy="400050"/>
          </a:xfrm>
          <a:prstGeom prst="rect">
            <a:avLst/>
          </a:prstGeom>
          <a:noFill/>
          <a:ln w="9525">
            <a:noFill/>
            <a:miter lim="800000"/>
            <a:headEnd/>
            <a:tailEnd/>
          </a:ln>
        </p:spPr>
        <p:txBody>
          <a:bodyPr>
            <a:spAutoFit/>
          </a:bodyPr>
          <a:lstStyle/>
          <a:p>
            <a:r>
              <a:rPr lang="zh-TW" altLang="en-US" sz="2000" b="1">
                <a:solidFill>
                  <a:srgbClr val="0000FF"/>
                </a:solidFill>
                <a:latin typeface="Times New Roman" pitchFamily="18" charset="0"/>
                <a:ea typeface="標楷體" pitchFamily="65" charset="-120"/>
              </a:rPr>
              <a:t>轉讓期間（一個月）</a:t>
            </a:r>
          </a:p>
        </p:txBody>
      </p:sp>
      <p:sp>
        <p:nvSpPr>
          <p:cNvPr id="23564" name="文字方塊 11"/>
          <p:cNvSpPr txBox="1">
            <a:spLocks noChangeArrowheads="1"/>
          </p:cNvSpPr>
          <p:nvPr/>
        </p:nvSpPr>
        <p:spPr bwMode="auto">
          <a:xfrm>
            <a:off x="1295375" y="4576763"/>
            <a:ext cx="1092200" cy="338137"/>
          </a:xfrm>
          <a:prstGeom prst="rect">
            <a:avLst/>
          </a:prstGeom>
          <a:noFill/>
          <a:ln w="9525">
            <a:noFill/>
            <a:miter lim="800000"/>
            <a:headEnd/>
            <a:tailEnd/>
          </a:ln>
        </p:spPr>
        <p:txBody>
          <a:bodyPr>
            <a:spAutoFit/>
          </a:bodyPr>
          <a:lstStyle/>
          <a:p>
            <a:r>
              <a:rPr lang="en-US" altLang="zh-TW" sz="1600" b="1">
                <a:solidFill>
                  <a:srgbClr val="0000FF"/>
                </a:solidFill>
                <a:latin typeface="Times New Roman" pitchFamily="18" charset="0"/>
                <a:ea typeface="標楷體" pitchFamily="65" charset="-120"/>
              </a:rPr>
              <a:t>100.01.01</a:t>
            </a:r>
            <a:endParaRPr lang="zh-TW" altLang="en-US" sz="1600" b="1">
              <a:solidFill>
                <a:srgbClr val="0000FF"/>
              </a:solidFill>
              <a:latin typeface="Times New Roman" pitchFamily="18" charset="0"/>
              <a:ea typeface="標楷體" pitchFamily="65" charset="-120"/>
            </a:endParaRPr>
          </a:p>
        </p:txBody>
      </p:sp>
      <p:sp>
        <p:nvSpPr>
          <p:cNvPr id="23565" name="文字方塊 12"/>
          <p:cNvSpPr txBox="1">
            <a:spLocks noChangeArrowheads="1"/>
          </p:cNvSpPr>
          <p:nvPr/>
        </p:nvSpPr>
        <p:spPr bwMode="auto">
          <a:xfrm>
            <a:off x="2466950" y="4576763"/>
            <a:ext cx="1092200" cy="338137"/>
          </a:xfrm>
          <a:prstGeom prst="rect">
            <a:avLst/>
          </a:prstGeom>
          <a:noFill/>
          <a:ln w="9525">
            <a:noFill/>
            <a:miter lim="800000"/>
            <a:headEnd/>
            <a:tailEnd/>
          </a:ln>
        </p:spPr>
        <p:txBody>
          <a:bodyPr>
            <a:spAutoFit/>
          </a:bodyPr>
          <a:lstStyle/>
          <a:p>
            <a:r>
              <a:rPr lang="en-US" altLang="zh-TW" sz="1600" b="1">
                <a:solidFill>
                  <a:srgbClr val="0000FF"/>
                </a:solidFill>
                <a:latin typeface="Times New Roman" pitchFamily="18" charset="0"/>
                <a:ea typeface="標楷體" pitchFamily="65" charset="-120"/>
              </a:rPr>
              <a:t>100.01.04</a:t>
            </a:r>
            <a:endParaRPr lang="zh-TW" altLang="en-US" sz="1600" b="1">
              <a:solidFill>
                <a:srgbClr val="0000FF"/>
              </a:solidFill>
              <a:latin typeface="Times New Roman" pitchFamily="18" charset="0"/>
              <a:ea typeface="標楷體" pitchFamily="65" charset="-120"/>
            </a:endParaRPr>
          </a:p>
        </p:txBody>
      </p:sp>
      <p:sp>
        <p:nvSpPr>
          <p:cNvPr id="23566" name="文字方塊 13"/>
          <p:cNvSpPr txBox="1">
            <a:spLocks noChangeArrowheads="1"/>
          </p:cNvSpPr>
          <p:nvPr/>
        </p:nvSpPr>
        <p:spPr bwMode="auto">
          <a:xfrm>
            <a:off x="6669088" y="4576763"/>
            <a:ext cx="1092200" cy="338137"/>
          </a:xfrm>
          <a:prstGeom prst="rect">
            <a:avLst/>
          </a:prstGeom>
          <a:noFill/>
          <a:ln w="9525">
            <a:noFill/>
            <a:miter lim="800000"/>
            <a:headEnd/>
            <a:tailEnd/>
          </a:ln>
        </p:spPr>
        <p:txBody>
          <a:bodyPr>
            <a:spAutoFit/>
          </a:bodyPr>
          <a:lstStyle/>
          <a:p>
            <a:r>
              <a:rPr lang="en-US" altLang="zh-TW" sz="1600" b="1">
                <a:solidFill>
                  <a:srgbClr val="0000FF"/>
                </a:solidFill>
                <a:latin typeface="Times New Roman" pitchFamily="18" charset="0"/>
                <a:ea typeface="標楷體" pitchFamily="65" charset="-120"/>
              </a:rPr>
              <a:t>100.02.03</a:t>
            </a:r>
            <a:endParaRPr lang="zh-TW" altLang="en-US" sz="1600" b="1">
              <a:solidFill>
                <a:srgbClr val="0000FF"/>
              </a:solidFill>
              <a:latin typeface="Times New Roman" pitchFamily="18" charset="0"/>
              <a:ea typeface="標楷體" pitchFamily="65" charset="-120"/>
            </a:endParaRPr>
          </a:p>
        </p:txBody>
      </p:sp>
      <p:sp>
        <p:nvSpPr>
          <p:cNvPr id="23567" name="文字方塊 14"/>
          <p:cNvSpPr txBox="1">
            <a:spLocks noChangeArrowheads="1"/>
          </p:cNvSpPr>
          <p:nvPr/>
        </p:nvSpPr>
        <p:spPr bwMode="auto">
          <a:xfrm>
            <a:off x="7839075" y="4576763"/>
            <a:ext cx="1092200" cy="338137"/>
          </a:xfrm>
          <a:prstGeom prst="rect">
            <a:avLst/>
          </a:prstGeom>
          <a:noFill/>
          <a:ln w="9525">
            <a:noFill/>
            <a:miter lim="800000"/>
            <a:headEnd/>
            <a:tailEnd/>
          </a:ln>
        </p:spPr>
        <p:txBody>
          <a:bodyPr>
            <a:spAutoFit/>
          </a:bodyPr>
          <a:lstStyle/>
          <a:p>
            <a:r>
              <a:rPr lang="en-US" altLang="zh-TW" sz="1600" b="1">
                <a:solidFill>
                  <a:srgbClr val="0000FF"/>
                </a:solidFill>
                <a:latin typeface="Times New Roman" pitchFamily="18" charset="0"/>
                <a:ea typeface="標楷體" pitchFamily="65" charset="-120"/>
              </a:rPr>
              <a:t>100.02.06</a:t>
            </a:r>
            <a:endParaRPr lang="zh-TW" altLang="en-US" sz="1600" b="1">
              <a:solidFill>
                <a:srgbClr val="0000FF"/>
              </a:solidFill>
              <a:latin typeface="Times New Roman" pitchFamily="18" charset="0"/>
              <a:ea typeface="標楷體" pitchFamily="65" charset="-120"/>
            </a:endParaRPr>
          </a:p>
        </p:txBody>
      </p:sp>
      <p:sp>
        <p:nvSpPr>
          <p:cNvPr id="23568" name="文字方塊 15"/>
          <p:cNvSpPr txBox="1">
            <a:spLocks noChangeArrowheads="1"/>
          </p:cNvSpPr>
          <p:nvPr/>
        </p:nvSpPr>
        <p:spPr bwMode="auto">
          <a:xfrm>
            <a:off x="2690813" y="5564188"/>
            <a:ext cx="701675" cy="584200"/>
          </a:xfrm>
          <a:prstGeom prst="rect">
            <a:avLst/>
          </a:prstGeom>
          <a:noFill/>
          <a:ln w="9525">
            <a:noFill/>
            <a:miter lim="800000"/>
            <a:headEnd/>
            <a:tailEnd/>
          </a:ln>
        </p:spPr>
        <p:txBody>
          <a:bodyPr>
            <a:spAutoFit/>
          </a:bodyPr>
          <a:lstStyle/>
          <a:p>
            <a:r>
              <a:rPr lang="zh-TW" altLang="en-US" sz="1600" b="1">
                <a:solidFill>
                  <a:srgbClr val="0000FF"/>
                </a:solidFill>
                <a:latin typeface="Times New Roman" pitchFamily="18" charset="0"/>
                <a:ea typeface="標楷體" pitchFamily="65" charset="-120"/>
              </a:rPr>
              <a:t>轉讓起日</a:t>
            </a:r>
          </a:p>
        </p:txBody>
      </p:sp>
      <p:sp>
        <p:nvSpPr>
          <p:cNvPr id="23569" name="文字方塊 16"/>
          <p:cNvSpPr txBox="1">
            <a:spLocks noChangeArrowheads="1"/>
          </p:cNvSpPr>
          <p:nvPr/>
        </p:nvSpPr>
        <p:spPr bwMode="auto">
          <a:xfrm>
            <a:off x="6904038" y="5564188"/>
            <a:ext cx="701675" cy="584200"/>
          </a:xfrm>
          <a:prstGeom prst="rect">
            <a:avLst/>
          </a:prstGeom>
          <a:noFill/>
          <a:ln w="9525">
            <a:noFill/>
            <a:miter lim="800000"/>
            <a:headEnd/>
            <a:tailEnd/>
          </a:ln>
        </p:spPr>
        <p:txBody>
          <a:bodyPr>
            <a:spAutoFit/>
          </a:bodyPr>
          <a:lstStyle/>
          <a:p>
            <a:r>
              <a:rPr lang="zh-TW" altLang="en-US" sz="1600" b="1">
                <a:solidFill>
                  <a:srgbClr val="0000FF"/>
                </a:solidFill>
                <a:latin typeface="Times New Roman" pitchFamily="18" charset="0"/>
                <a:ea typeface="標楷體" pitchFamily="65" charset="-120"/>
              </a:rPr>
              <a:t>轉讓迄日</a:t>
            </a:r>
          </a:p>
        </p:txBody>
      </p:sp>
      <p:sp>
        <p:nvSpPr>
          <p:cNvPr id="23570" name="文字方塊 17"/>
          <p:cNvSpPr txBox="1">
            <a:spLocks noChangeArrowheads="1"/>
          </p:cNvSpPr>
          <p:nvPr/>
        </p:nvSpPr>
        <p:spPr bwMode="auto">
          <a:xfrm>
            <a:off x="7839075" y="5419725"/>
            <a:ext cx="1092200" cy="584200"/>
          </a:xfrm>
          <a:prstGeom prst="rect">
            <a:avLst/>
          </a:prstGeom>
          <a:noFill/>
          <a:ln w="9525">
            <a:noFill/>
            <a:miter lim="800000"/>
            <a:headEnd/>
            <a:tailEnd/>
          </a:ln>
        </p:spPr>
        <p:txBody>
          <a:bodyPr>
            <a:spAutoFit/>
          </a:bodyPr>
          <a:lstStyle/>
          <a:p>
            <a:r>
              <a:rPr lang="zh-TW" altLang="en-US" sz="1600" b="1">
                <a:solidFill>
                  <a:srgbClr val="0000FF"/>
                </a:solidFill>
                <a:latin typeface="Times New Roman" pitchFamily="18" charset="0"/>
                <a:ea typeface="標楷體" pitchFamily="65" charset="-120"/>
              </a:rPr>
              <a:t>轉讓未完</a:t>
            </a:r>
            <a:endParaRPr lang="en-US" altLang="zh-TW" sz="1600" b="1">
              <a:solidFill>
                <a:srgbClr val="0000FF"/>
              </a:solidFill>
              <a:latin typeface="Times New Roman" pitchFamily="18" charset="0"/>
              <a:ea typeface="標楷體" pitchFamily="65" charset="-120"/>
            </a:endParaRPr>
          </a:p>
          <a:p>
            <a:r>
              <a:rPr lang="zh-TW" altLang="en-US" sz="1600" b="1">
                <a:solidFill>
                  <a:srgbClr val="0000FF"/>
                </a:solidFill>
                <a:latin typeface="Times New Roman" pitchFamily="18" charset="0"/>
                <a:ea typeface="標楷體" pitchFamily="65" charset="-120"/>
              </a:rPr>
              <a:t>申報迄日</a:t>
            </a:r>
          </a:p>
        </p:txBody>
      </p:sp>
      <p:cxnSp>
        <p:nvCxnSpPr>
          <p:cNvPr id="19" name="直線接點 18"/>
          <p:cNvCxnSpPr/>
          <p:nvPr/>
        </p:nvCxnSpPr>
        <p:spPr>
          <a:xfrm>
            <a:off x="1295375" y="4941888"/>
            <a:ext cx="8189913" cy="0"/>
          </a:xfrm>
          <a:prstGeom prst="line">
            <a:avLst/>
          </a:prstGeom>
          <a:ln w="50800">
            <a:tailEnd type="triangle"/>
          </a:ln>
        </p:spPr>
        <p:style>
          <a:lnRef idx="1">
            <a:schemeClr val="dk1"/>
          </a:lnRef>
          <a:fillRef idx="0">
            <a:schemeClr val="dk1"/>
          </a:fillRef>
          <a:effectRef idx="0">
            <a:schemeClr val="dk1"/>
          </a:effectRef>
          <a:fontRef idx="minor">
            <a:schemeClr val="tx1"/>
          </a:fontRef>
        </p:style>
      </p:cxnSp>
      <p:sp>
        <p:nvSpPr>
          <p:cNvPr id="23572" name="文字方塊 9"/>
          <p:cNvSpPr txBox="1">
            <a:spLocks noChangeArrowheads="1"/>
          </p:cNvSpPr>
          <p:nvPr/>
        </p:nvSpPr>
        <p:spPr bwMode="auto">
          <a:xfrm>
            <a:off x="7839075" y="6059488"/>
            <a:ext cx="1092200" cy="338137"/>
          </a:xfrm>
          <a:prstGeom prst="rect">
            <a:avLst/>
          </a:prstGeom>
          <a:noFill/>
          <a:ln w="9525">
            <a:noFill/>
            <a:miter lim="800000"/>
            <a:headEnd/>
            <a:tailEnd/>
          </a:ln>
        </p:spPr>
        <p:txBody>
          <a:bodyPr>
            <a:spAutoFit/>
          </a:bodyPr>
          <a:lstStyle/>
          <a:p>
            <a:r>
              <a:rPr lang="zh-TW" altLang="en-US" sz="1600" b="1">
                <a:solidFill>
                  <a:srgbClr val="0000FF"/>
                </a:solidFill>
                <a:latin typeface="Times New Roman" pitchFamily="18" charset="0"/>
                <a:ea typeface="標楷體" pitchFamily="65" charset="-120"/>
              </a:rPr>
              <a:t>事前申報</a:t>
            </a:r>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p:cNvPicPr>
            <a:picLocks noChangeAspect="1" noChangeArrowheads="1"/>
          </p:cNvPicPr>
          <p:nvPr/>
        </p:nvPicPr>
        <p:blipFill>
          <a:blip r:embed="rId2" cstate="print"/>
          <a:srcRect/>
          <a:stretch>
            <a:fillRect/>
          </a:stretch>
        </p:blipFill>
        <p:spPr bwMode="auto">
          <a:xfrm>
            <a:off x="465138" y="427038"/>
            <a:ext cx="9024937" cy="5580062"/>
          </a:xfrm>
          <a:prstGeom prst="rect">
            <a:avLst/>
          </a:prstGeom>
          <a:noFill/>
          <a:ln w="9525">
            <a:noFill/>
            <a:miter lim="800000"/>
            <a:headEnd/>
            <a:tailEnd/>
          </a:ln>
        </p:spPr>
      </p:pic>
      <p:sp>
        <p:nvSpPr>
          <p:cNvPr id="6" name="橢圓 5"/>
          <p:cNvSpPr/>
          <p:nvPr/>
        </p:nvSpPr>
        <p:spPr>
          <a:xfrm>
            <a:off x="8874125" y="1341438"/>
            <a:ext cx="903288" cy="46767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36868" name="投影片編號版面配置區 1"/>
          <p:cNvSpPr>
            <a:spLocks noGrp="1"/>
          </p:cNvSpPr>
          <p:nvPr>
            <p:ph type="sldNum" sz="quarter" idx="12"/>
          </p:nvPr>
        </p:nvSpPr>
        <p:spPr bwMode="auto">
          <a:noFill/>
          <a:ln>
            <a:round/>
            <a:headEnd/>
            <a:tailEnd/>
          </a:ln>
        </p:spPr>
        <p:txBody>
          <a:bodyPr/>
          <a:lstStyle/>
          <a:p>
            <a:fld id="{63B35E25-2A08-413F-B06E-17316FB14C9A}" type="slidenum">
              <a:rPr lang="zh-TW" altLang="en-US" sz="1800" smtClean="0">
                <a:solidFill>
                  <a:schemeClr val="tx2"/>
                </a:solidFill>
                <a:ea typeface="標楷體" pitchFamily="65" charset="-120"/>
              </a:rPr>
              <a:pPr/>
              <a:t>22</a:t>
            </a:fld>
            <a:endParaRPr lang="zh-TW" altLang="en-US" sz="1800">
              <a:solidFill>
                <a:schemeClr val="tx2"/>
              </a:solidFill>
              <a:ea typeface="標楷體" pitchFamily="65" charset="-120"/>
            </a:endParaRPr>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投影片編號版面配置區 1"/>
          <p:cNvSpPr>
            <a:spLocks noGrp="1"/>
          </p:cNvSpPr>
          <p:nvPr>
            <p:ph type="sldNum" sz="quarter" idx="12"/>
          </p:nvPr>
        </p:nvSpPr>
        <p:spPr bwMode="auto">
          <a:noFill/>
          <a:ln>
            <a:round/>
            <a:headEnd/>
            <a:tailEnd/>
          </a:ln>
        </p:spPr>
        <p:txBody>
          <a:bodyPr/>
          <a:lstStyle/>
          <a:p>
            <a:fld id="{B1BD17A9-5166-4688-8278-84C0FA318E9F}" type="slidenum">
              <a:rPr lang="zh-TW" altLang="en-US" sz="1800" smtClean="0">
                <a:solidFill>
                  <a:schemeClr val="tx2"/>
                </a:solidFill>
                <a:latin typeface="Times New Roman" pitchFamily="18" charset="0"/>
                <a:ea typeface="標楷體" pitchFamily="65" charset="-120"/>
              </a:rPr>
              <a:pPr/>
              <a:t>23</a:t>
            </a:fld>
            <a:endParaRPr lang="zh-TW" altLang="en-US" sz="1800">
              <a:solidFill>
                <a:schemeClr val="tx2"/>
              </a:solidFill>
              <a:latin typeface="Times New Roman" pitchFamily="18" charset="0"/>
              <a:ea typeface="標楷體" pitchFamily="65" charset="-120"/>
            </a:endParaRPr>
          </a:p>
        </p:txBody>
      </p:sp>
      <p:sp>
        <p:nvSpPr>
          <p:cNvPr id="27650" name="Rectangle 2"/>
          <p:cNvSpPr>
            <a:spLocks noGrp="1"/>
          </p:cNvSpPr>
          <p:nvPr>
            <p:ph type="title" idx="4294967295"/>
          </p:nvPr>
        </p:nvSpPr>
        <p:spPr>
          <a:xfrm>
            <a:off x="539750" y="360363"/>
            <a:ext cx="9432925" cy="1143000"/>
          </a:xfrm>
        </p:spPr>
        <p:txBody>
          <a:bodyPr rtlCol="0">
            <a:normAutofit/>
          </a:bodyPr>
          <a:lstStyle/>
          <a:p>
            <a:pPr eaLnBrk="1" fontAlgn="auto" hangingPunct="1">
              <a:spcAft>
                <a:spcPts val="0"/>
              </a:spcAft>
              <a:defRPr/>
            </a:pPr>
            <a:r>
              <a:rPr lang="zh-TW" altLang="en-US" sz="4000" b="1" dirty="0">
                <a:solidFill>
                  <a:srgbClr val="000099"/>
                </a:solidFill>
                <a:effectLst>
                  <a:outerShdw blurRad="38100" dist="38100" dir="2700000" algn="tl">
                    <a:srgbClr val="C0C0C0"/>
                  </a:outerShdw>
                </a:effectLst>
                <a:latin typeface="Times New Roman" panose="02020603050405020304" pitchFamily="18" charset="0"/>
                <a:ea typeface="標楷體" panose="03000509000000000000" pitchFamily="65" charset="-120"/>
              </a:rPr>
              <a:t>轉讓限額</a:t>
            </a:r>
            <a:endParaRPr lang="en-US" altLang="zh-TW" sz="4000" b="1" dirty="0">
              <a:solidFill>
                <a:srgbClr val="000099"/>
              </a:solidFill>
              <a:effectLst>
                <a:outerShdw blurRad="38100" dist="38100" dir="2700000" algn="tl">
                  <a:srgbClr val="C0C0C0"/>
                </a:outerShdw>
              </a:effectLst>
              <a:latin typeface="Times New Roman" panose="02020603050405020304" pitchFamily="18" charset="0"/>
              <a:ea typeface="標楷體" panose="03000509000000000000" pitchFamily="65" charset="-120"/>
            </a:endParaRPr>
          </a:p>
        </p:txBody>
      </p:sp>
      <p:sp>
        <p:nvSpPr>
          <p:cNvPr id="7172" name="Rectangle 3"/>
          <p:cNvSpPr>
            <a:spLocks noGrp="1"/>
          </p:cNvSpPr>
          <p:nvPr>
            <p:ph idx="4294967295"/>
          </p:nvPr>
        </p:nvSpPr>
        <p:spPr>
          <a:xfrm>
            <a:off x="560388" y="1439863"/>
            <a:ext cx="8335962" cy="4319587"/>
          </a:xfrm>
        </p:spPr>
        <p:txBody>
          <a:bodyPr rtlCol="0">
            <a:normAutofit/>
          </a:bodyPr>
          <a:lstStyle/>
          <a:p>
            <a:pPr marL="1428750" indent="-1428750" defTabSz="862013" eaLnBrk="1" fontAlgn="auto" hangingPunct="1">
              <a:lnSpc>
                <a:spcPct val="90000"/>
              </a:lnSpc>
              <a:spcBef>
                <a:spcPct val="0"/>
              </a:spcBef>
              <a:spcAft>
                <a:spcPts val="0"/>
              </a:spcAft>
              <a:buClrTx/>
              <a:buFontTx/>
              <a:buNone/>
              <a:defRPr/>
            </a:pPr>
            <a:r>
              <a:rPr lang="zh-TW" altLang="en-US" sz="4200" b="1" dirty="0">
                <a:solidFill>
                  <a:srgbClr val="0000FF"/>
                </a:solidFill>
                <a:latin typeface="Times New Roman" panose="02020603050405020304" pitchFamily="18" charset="0"/>
                <a:ea typeface="標楷體" panose="03000509000000000000" pitchFamily="65" charset="-120"/>
              </a:rPr>
              <a:t>上櫃股票</a:t>
            </a:r>
          </a:p>
          <a:p>
            <a:pPr marL="531813" indent="0" defTabSz="862013" eaLnBrk="1" fontAlgn="auto" hangingPunct="1">
              <a:lnSpc>
                <a:spcPct val="90000"/>
              </a:lnSpc>
              <a:spcBef>
                <a:spcPct val="0"/>
              </a:spcBef>
              <a:spcAft>
                <a:spcPts val="0"/>
              </a:spcAft>
              <a:buClrTx/>
              <a:buFontTx/>
              <a:buNone/>
              <a:defRPr/>
            </a:pPr>
            <a:r>
              <a:rPr lang="zh-TW" altLang="en-US" sz="3400" b="1" dirty="0">
                <a:solidFill>
                  <a:srgbClr val="0000FF"/>
                </a:solidFill>
                <a:latin typeface="Times New Roman" panose="02020603050405020304" pitchFamily="18" charset="0"/>
                <a:ea typeface="標楷體" panose="03000509000000000000" pitchFamily="65" charset="-120"/>
              </a:rPr>
              <a:t>每一交易日得轉讓股數計算</a:t>
            </a:r>
            <a:r>
              <a:rPr lang="zh-TW" altLang="en-US" sz="2800" b="1" dirty="0">
                <a:solidFill>
                  <a:srgbClr val="0000FF"/>
                </a:solidFill>
                <a:latin typeface="Times New Roman" panose="02020603050405020304" pitchFamily="18" charset="0"/>
                <a:ea typeface="標楷體" panose="03000509000000000000" pitchFamily="65" charset="-120"/>
              </a:rPr>
              <a:t>（二擇一）</a:t>
            </a:r>
          </a:p>
          <a:p>
            <a:pPr marL="1433513" indent="-901700" algn="just" defTabSz="862013" eaLnBrk="1" fontAlgn="auto" hangingPunct="1">
              <a:lnSpc>
                <a:spcPct val="90000"/>
              </a:lnSpc>
              <a:spcAft>
                <a:spcPts val="0"/>
              </a:spcAft>
              <a:buClr>
                <a:srgbClr val="660066"/>
              </a:buClr>
              <a:buFont typeface="Wingdings" pitchFamily="2" charset="2"/>
              <a:buNone/>
              <a:defRPr/>
            </a:pPr>
            <a:r>
              <a:rPr lang="zh-TW" altLang="en-US" sz="3400" b="1" dirty="0">
                <a:solidFill>
                  <a:srgbClr val="0000FF"/>
                </a:solidFill>
                <a:latin typeface="Times New Roman" panose="02020603050405020304" pitchFamily="18" charset="0"/>
                <a:ea typeface="標楷體" panose="03000509000000000000" pitchFamily="65" charset="-120"/>
              </a:rPr>
              <a:t>一、發行股數在三千萬股以下者，為</a:t>
            </a:r>
            <a:r>
              <a:rPr lang="zh-TW" altLang="en-US" sz="3400" b="1" u="sng" dirty="0">
                <a:solidFill>
                  <a:srgbClr val="FF0000"/>
                </a:solidFill>
                <a:latin typeface="Times New Roman" panose="02020603050405020304" pitchFamily="18" charset="0"/>
                <a:ea typeface="標楷體" panose="03000509000000000000" pitchFamily="65" charset="-120"/>
              </a:rPr>
              <a:t>千分之二</a:t>
            </a:r>
            <a:r>
              <a:rPr lang="zh-TW" altLang="en-US" sz="3400" b="1" dirty="0">
                <a:solidFill>
                  <a:srgbClr val="0000FF"/>
                </a:solidFill>
                <a:latin typeface="Times New Roman" panose="02020603050405020304" pitchFamily="18" charset="0"/>
                <a:ea typeface="標楷體" panose="03000509000000000000" pitchFamily="65" charset="-120"/>
              </a:rPr>
              <a:t>；發行股數逾三千萬股者，其超過部分為</a:t>
            </a:r>
            <a:r>
              <a:rPr lang="zh-TW" altLang="en-US" sz="3400" b="1" u="sng" dirty="0">
                <a:solidFill>
                  <a:srgbClr val="FF0000"/>
                </a:solidFill>
                <a:latin typeface="Times New Roman" panose="02020603050405020304" pitchFamily="18" charset="0"/>
                <a:ea typeface="標楷體" panose="03000509000000000000" pitchFamily="65" charset="-120"/>
              </a:rPr>
              <a:t>千分之一</a:t>
            </a:r>
            <a:r>
              <a:rPr lang="zh-TW" altLang="en-US" sz="3400" b="1" dirty="0">
                <a:solidFill>
                  <a:srgbClr val="0000FF"/>
                </a:solidFill>
                <a:latin typeface="Times New Roman" panose="02020603050405020304" pitchFamily="18" charset="0"/>
                <a:ea typeface="標楷體" panose="03000509000000000000" pitchFamily="65" charset="-120"/>
              </a:rPr>
              <a:t>。</a:t>
            </a:r>
          </a:p>
          <a:p>
            <a:pPr marL="1433513" indent="-901700" algn="just" defTabSz="862013" eaLnBrk="1" fontAlgn="auto" hangingPunct="1">
              <a:lnSpc>
                <a:spcPct val="90000"/>
              </a:lnSpc>
              <a:spcAft>
                <a:spcPts val="0"/>
              </a:spcAft>
              <a:buClr>
                <a:srgbClr val="660066"/>
              </a:buClr>
              <a:buFont typeface="Wingdings" pitchFamily="2" charset="2"/>
              <a:buNone/>
              <a:defRPr/>
            </a:pPr>
            <a:r>
              <a:rPr lang="zh-TW" altLang="en-US" sz="3400" b="1" dirty="0">
                <a:solidFill>
                  <a:srgbClr val="0000FF"/>
                </a:solidFill>
                <a:latin typeface="Times New Roman" panose="02020603050405020304" pitchFamily="18" charset="0"/>
                <a:ea typeface="標楷體" panose="03000509000000000000" pitchFamily="65" charset="-120"/>
              </a:rPr>
              <a:t>二、申報日之前十個營業日該股票市場平均每日交易量（股數）</a:t>
            </a:r>
            <a:r>
              <a:rPr lang="zh-TW" altLang="en-US" sz="3400" b="1" u="sng" dirty="0">
                <a:solidFill>
                  <a:srgbClr val="FF0000"/>
                </a:solidFill>
                <a:latin typeface="Times New Roman" panose="02020603050405020304" pitchFamily="18" charset="0"/>
                <a:ea typeface="標楷體" panose="03000509000000000000" pitchFamily="65" charset="-120"/>
              </a:rPr>
              <a:t>百分之五</a:t>
            </a:r>
            <a:r>
              <a:rPr lang="zh-TW" altLang="en-US" sz="3400" b="1" dirty="0">
                <a:solidFill>
                  <a:srgbClr val="0000FF"/>
                </a:solidFill>
                <a:latin typeface="Times New Roman" panose="02020603050405020304" pitchFamily="18" charset="0"/>
                <a:ea typeface="標楷體" panose="03000509000000000000" pitchFamily="65" charset="-120"/>
              </a:rPr>
              <a:t>。</a:t>
            </a:r>
            <a:endParaRPr lang="en-US" altLang="zh-TW" sz="3400" b="1" dirty="0">
              <a:solidFill>
                <a:srgbClr val="0000FF"/>
              </a:solidFill>
              <a:latin typeface="Times New Roman" panose="02020603050405020304" pitchFamily="18" charset="0"/>
              <a:ea typeface="標楷體" panose="03000509000000000000" pitchFamily="65" charset="-120"/>
            </a:endParaRPr>
          </a:p>
          <a:p>
            <a:pPr marL="533400" indent="-533400" algn="ctr" eaLnBrk="1" fontAlgn="auto" hangingPunct="1">
              <a:spcAft>
                <a:spcPts val="0"/>
              </a:spcAft>
              <a:buClr>
                <a:schemeClr val="accent3"/>
              </a:buClr>
              <a:buFont typeface="Wingdings" pitchFamily="2" charset="2"/>
              <a:buNone/>
              <a:defRPr/>
            </a:pPr>
            <a:r>
              <a:rPr lang="zh-TW" altLang="en-US" sz="2400" b="1" dirty="0">
                <a:solidFill>
                  <a:srgbClr val="C00000"/>
                </a:solidFill>
                <a:latin typeface="Times New Roman" panose="02020603050405020304" pitchFamily="18" charset="0"/>
                <a:ea typeface="標楷體" panose="03000509000000000000" pitchFamily="65" charset="-120"/>
              </a:rPr>
              <a:t>金融監督管理委員會</a:t>
            </a:r>
            <a:r>
              <a:rPr lang="en-US" altLang="zh-TW" sz="2400" b="1" dirty="0">
                <a:solidFill>
                  <a:srgbClr val="C00000"/>
                </a:solidFill>
                <a:latin typeface="Times New Roman" panose="02020603050405020304" pitchFamily="18" charset="0"/>
                <a:ea typeface="標楷體" panose="03000509000000000000" pitchFamily="65" charset="-120"/>
              </a:rPr>
              <a:t>104.3.16</a:t>
            </a:r>
            <a:r>
              <a:rPr lang="zh-TW" altLang="en-US" sz="2400" b="1" dirty="0">
                <a:solidFill>
                  <a:srgbClr val="C00000"/>
                </a:solidFill>
                <a:latin typeface="Times New Roman" panose="02020603050405020304" pitchFamily="18" charset="0"/>
                <a:ea typeface="標楷體" panose="03000509000000000000" pitchFamily="65" charset="-120"/>
              </a:rPr>
              <a:t>金管證交字第</a:t>
            </a:r>
            <a:r>
              <a:rPr lang="en-US" altLang="zh-TW" sz="2400" b="1" dirty="0">
                <a:solidFill>
                  <a:srgbClr val="C00000"/>
                </a:solidFill>
                <a:latin typeface="Times New Roman" panose="02020603050405020304" pitchFamily="18" charset="0"/>
                <a:ea typeface="標楷體" panose="03000509000000000000" pitchFamily="65" charset="-120"/>
              </a:rPr>
              <a:t>1040006799</a:t>
            </a:r>
            <a:r>
              <a:rPr lang="zh-TW" altLang="en-US" sz="2400" b="1" dirty="0">
                <a:solidFill>
                  <a:srgbClr val="C00000"/>
                </a:solidFill>
                <a:latin typeface="Times New Roman" panose="02020603050405020304" pitchFamily="18" charset="0"/>
                <a:ea typeface="標楷體" panose="03000509000000000000" pitchFamily="65" charset="-120"/>
              </a:rPr>
              <a:t>號令</a:t>
            </a:r>
            <a:endParaRPr lang="en-US" altLang="zh-TW" sz="2400" b="1" dirty="0">
              <a:solidFill>
                <a:srgbClr val="C00000"/>
              </a:solidFill>
              <a:latin typeface="Times New Roman" panose="02020603050405020304" pitchFamily="18" charset="0"/>
              <a:ea typeface="標楷體" panose="03000509000000000000" pitchFamily="65" charset="-120"/>
            </a:endParaRPr>
          </a:p>
          <a:p>
            <a:pPr marL="1160463" indent="-628650" algn="just" defTabSz="862013" eaLnBrk="1" fontAlgn="auto" hangingPunct="1">
              <a:lnSpc>
                <a:spcPct val="90000"/>
              </a:lnSpc>
              <a:spcAft>
                <a:spcPts val="0"/>
              </a:spcAft>
              <a:buClr>
                <a:srgbClr val="660066"/>
              </a:buClr>
              <a:buFont typeface="Wingdings" pitchFamily="2" charset="2"/>
              <a:buNone/>
              <a:defRPr/>
            </a:pPr>
            <a:endParaRPr lang="en-US" altLang="zh-TW" sz="3500" dirty="0">
              <a:solidFill>
                <a:schemeClr val="tx1">
                  <a:lumMod val="75000"/>
                  <a:lumOff val="25000"/>
                </a:schemeClr>
              </a:solidFill>
              <a:latin typeface="Times New Roman" panose="02020603050405020304" pitchFamily="18" charset="0"/>
              <a:ea typeface="標楷體" panose="03000509000000000000" pitchFamily="65" charset="-120"/>
            </a:endParaRPr>
          </a:p>
          <a:p>
            <a:pPr marL="1160463" indent="-628650" algn="just" defTabSz="862013" eaLnBrk="1" fontAlgn="auto" hangingPunct="1">
              <a:lnSpc>
                <a:spcPct val="90000"/>
              </a:lnSpc>
              <a:spcAft>
                <a:spcPts val="0"/>
              </a:spcAft>
              <a:buClr>
                <a:srgbClr val="660066"/>
              </a:buClr>
              <a:buFont typeface="Wingdings" pitchFamily="2" charset="2"/>
              <a:buNone/>
              <a:defRPr/>
            </a:pPr>
            <a:endParaRPr lang="en-US" altLang="zh-TW" dirty="0">
              <a:solidFill>
                <a:schemeClr val="tx1">
                  <a:lumMod val="75000"/>
                  <a:lumOff val="25000"/>
                </a:schemeClr>
              </a:solidFill>
              <a:latin typeface="Times New Roman" panose="02020603050405020304" pitchFamily="18" charset="0"/>
              <a:ea typeface="標楷體" panose="03000509000000000000" pitchFamily="65" charset="-120"/>
            </a:endParaRPr>
          </a:p>
          <a:p>
            <a:pPr marL="1160463" indent="-628650" algn="just" defTabSz="862013" eaLnBrk="1" fontAlgn="auto" hangingPunct="1">
              <a:lnSpc>
                <a:spcPct val="90000"/>
              </a:lnSpc>
              <a:spcAft>
                <a:spcPts val="0"/>
              </a:spcAft>
              <a:buClr>
                <a:srgbClr val="660066"/>
              </a:buClr>
              <a:buFont typeface="Wingdings" pitchFamily="2" charset="2"/>
              <a:buNone/>
              <a:defRPr/>
            </a:pPr>
            <a:endParaRPr lang="zh-TW" altLang="en-US" dirty="0">
              <a:solidFill>
                <a:srgbClr val="C00000"/>
              </a:solidFill>
              <a:latin typeface="Times New Roman" panose="02020603050405020304" pitchFamily="18" charset="0"/>
              <a:ea typeface="標楷體" panose="03000509000000000000" pitchFamily="65" charset="-120"/>
            </a:endParaRPr>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投影片編號版面配置區 1"/>
          <p:cNvSpPr>
            <a:spLocks noGrp="1"/>
          </p:cNvSpPr>
          <p:nvPr>
            <p:ph type="sldNum" sz="quarter" idx="12"/>
          </p:nvPr>
        </p:nvSpPr>
        <p:spPr bwMode="auto">
          <a:noFill/>
          <a:ln>
            <a:round/>
            <a:headEnd/>
            <a:tailEnd/>
          </a:ln>
        </p:spPr>
        <p:txBody>
          <a:bodyPr/>
          <a:lstStyle/>
          <a:p>
            <a:fld id="{8CCBC530-3B9E-4C23-ABA3-3ADDA7510126}" type="slidenum">
              <a:rPr lang="zh-TW" altLang="en-US" sz="1800" smtClean="0">
                <a:solidFill>
                  <a:schemeClr val="tx2"/>
                </a:solidFill>
                <a:latin typeface="Times New Roman" pitchFamily="18" charset="0"/>
                <a:ea typeface="標楷體" pitchFamily="65" charset="-120"/>
              </a:rPr>
              <a:pPr/>
              <a:t>24</a:t>
            </a:fld>
            <a:endParaRPr lang="zh-TW" altLang="en-US" sz="1800">
              <a:solidFill>
                <a:schemeClr val="tx2"/>
              </a:solidFill>
              <a:latin typeface="Times New Roman" pitchFamily="18" charset="0"/>
              <a:ea typeface="標楷體" pitchFamily="65" charset="-120"/>
            </a:endParaRPr>
          </a:p>
        </p:txBody>
      </p:sp>
      <p:sp>
        <p:nvSpPr>
          <p:cNvPr id="28674" name="Rectangle 2"/>
          <p:cNvSpPr>
            <a:spLocks noGrp="1"/>
          </p:cNvSpPr>
          <p:nvPr>
            <p:ph type="title" idx="4294967295"/>
          </p:nvPr>
        </p:nvSpPr>
        <p:spPr>
          <a:xfrm>
            <a:off x="539750" y="360363"/>
            <a:ext cx="9432925" cy="1143000"/>
          </a:xfrm>
        </p:spPr>
        <p:txBody>
          <a:bodyPr rtlCol="0">
            <a:normAutofit/>
          </a:bodyPr>
          <a:lstStyle/>
          <a:p>
            <a:pPr eaLnBrk="1" fontAlgn="auto" hangingPunct="1">
              <a:spcAft>
                <a:spcPts val="0"/>
              </a:spcAft>
              <a:defRPr/>
            </a:pPr>
            <a:r>
              <a:rPr lang="zh-TW" altLang="en-US" sz="4000" b="1" dirty="0">
                <a:solidFill>
                  <a:srgbClr val="000099"/>
                </a:solidFill>
                <a:effectLst>
                  <a:outerShdw blurRad="38100" dist="38100" dir="2700000" algn="tl">
                    <a:srgbClr val="C0C0C0"/>
                  </a:outerShdw>
                </a:effectLst>
                <a:latin typeface="Times New Roman" panose="02020603050405020304" pitchFamily="18" charset="0"/>
                <a:ea typeface="標楷體" panose="03000509000000000000" pitchFamily="65" charset="-120"/>
              </a:rPr>
              <a:t>轉讓限額</a:t>
            </a:r>
            <a:endParaRPr lang="en-US" altLang="zh-TW" sz="4000" b="1" dirty="0">
              <a:solidFill>
                <a:srgbClr val="000099"/>
              </a:solidFill>
              <a:effectLst>
                <a:outerShdw blurRad="38100" dist="38100" dir="2700000" algn="tl">
                  <a:srgbClr val="C0C0C0"/>
                </a:outerShdw>
              </a:effectLst>
              <a:latin typeface="Times New Roman" panose="02020603050405020304" pitchFamily="18" charset="0"/>
              <a:ea typeface="標楷體" panose="03000509000000000000" pitchFamily="65" charset="-120"/>
            </a:endParaRPr>
          </a:p>
        </p:txBody>
      </p:sp>
      <p:sp>
        <p:nvSpPr>
          <p:cNvPr id="7172" name="Rectangle 3"/>
          <p:cNvSpPr>
            <a:spLocks noGrp="1"/>
          </p:cNvSpPr>
          <p:nvPr>
            <p:ph idx="4294967295"/>
          </p:nvPr>
        </p:nvSpPr>
        <p:spPr>
          <a:xfrm>
            <a:off x="504825" y="1439863"/>
            <a:ext cx="8335963" cy="3573462"/>
          </a:xfrm>
        </p:spPr>
        <p:txBody>
          <a:bodyPr rtlCol="0">
            <a:normAutofit lnSpcReduction="10000"/>
          </a:bodyPr>
          <a:lstStyle/>
          <a:p>
            <a:pPr marL="1428750" indent="-1428750" defTabSz="862013" eaLnBrk="1" fontAlgn="auto" hangingPunct="1">
              <a:lnSpc>
                <a:spcPct val="90000"/>
              </a:lnSpc>
              <a:spcBef>
                <a:spcPct val="0"/>
              </a:spcBef>
              <a:spcAft>
                <a:spcPts val="0"/>
              </a:spcAft>
              <a:buClrTx/>
              <a:buFontTx/>
              <a:buNone/>
              <a:defRPr/>
            </a:pPr>
            <a:r>
              <a:rPr lang="zh-TW" altLang="en-US" sz="4200" b="1" dirty="0">
                <a:solidFill>
                  <a:srgbClr val="0000FF"/>
                </a:solidFill>
                <a:latin typeface="Times New Roman" panose="02020603050405020304" pitchFamily="18" charset="0"/>
                <a:ea typeface="標楷體" panose="03000509000000000000" pitchFamily="65" charset="-120"/>
              </a:rPr>
              <a:t>興櫃股票</a:t>
            </a:r>
          </a:p>
          <a:p>
            <a:pPr marL="627063" indent="0" eaLnBrk="1" fontAlgn="auto" hangingPunct="1">
              <a:spcBef>
                <a:spcPct val="0"/>
              </a:spcBef>
              <a:spcAft>
                <a:spcPts val="0"/>
              </a:spcAft>
              <a:buClrTx/>
              <a:buFontTx/>
              <a:buNone/>
              <a:defRPr/>
            </a:pPr>
            <a:r>
              <a:rPr lang="zh-TW" altLang="en-US" sz="3400" b="1" dirty="0">
                <a:solidFill>
                  <a:srgbClr val="0000FF"/>
                </a:solidFill>
                <a:latin typeface="Times New Roman" panose="02020603050405020304" pitchFamily="18" charset="0"/>
                <a:ea typeface="標楷體" panose="03000509000000000000" pitchFamily="65" charset="-120"/>
              </a:rPr>
              <a:t>每一交易日得轉讓股數計算（僅此一種方式）</a:t>
            </a:r>
          </a:p>
          <a:p>
            <a:pPr marL="627063" indent="0" eaLnBrk="1" fontAlgn="auto" hangingPunct="1">
              <a:spcBef>
                <a:spcPct val="0"/>
              </a:spcBef>
              <a:spcAft>
                <a:spcPts val="0"/>
              </a:spcAft>
              <a:buClrTx/>
              <a:buFontTx/>
              <a:buNone/>
              <a:defRPr/>
            </a:pPr>
            <a:r>
              <a:rPr lang="zh-TW" altLang="en-US" sz="3400" b="1" dirty="0">
                <a:solidFill>
                  <a:srgbClr val="0000FF"/>
                </a:solidFill>
                <a:latin typeface="Times New Roman" panose="02020603050405020304" pitchFamily="18" charset="0"/>
                <a:ea typeface="標楷體" panose="03000509000000000000" pitchFamily="65" charset="-120"/>
              </a:rPr>
              <a:t>申報人每日得轉讓之股數總額為公司已發行股份總數</a:t>
            </a:r>
            <a:r>
              <a:rPr lang="zh-TW" altLang="en-US" sz="3400" b="1" u="sng" dirty="0">
                <a:solidFill>
                  <a:srgbClr val="C00000"/>
                </a:solidFill>
                <a:latin typeface="Times New Roman" panose="02020603050405020304" pitchFamily="18" charset="0"/>
                <a:ea typeface="標楷體" panose="03000509000000000000" pitchFamily="65" charset="-120"/>
              </a:rPr>
              <a:t>百分之一</a:t>
            </a:r>
            <a:r>
              <a:rPr lang="zh-TW" altLang="en-US" sz="3400" b="1" dirty="0">
                <a:solidFill>
                  <a:srgbClr val="0000FF"/>
                </a:solidFill>
                <a:latin typeface="Times New Roman" panose="02020603050405020304" pitchFamily="18" charset="0"/>
                <a:ea typeface="標楷體" panose="03000509000000000000" pitchFamily="65" charset="-120"/>
              </a:rPr>
              <a:t>，每日實際轉讓股數不得超過所申報數量。</a:t>
            </a:r>
            <a:endParaRPr lang="en-US" altLang="zh-TW" sz="3400" b="1" dirty="0">
              <a:solidFill>
                <a:srgbClr val="0000FF"/>
              </a:solidFill>
              <a:latin typeface="Times New Roman" panose="02020603050405020304" pitchFamily="18" charset="0"/>
              <a:ea typeface="標楷體" panose="03000509000000000000" pitchFamily="65" charset="-120"/>
            </a:endParaRPr>
          </a:p>
          <a:p>
            <a:pPr marL="533400" indent="-533400" algn="ctr" eaLnBrk="1" fontAlgn="auto" hangingPunct="1">
              <a:spcAft>
                <a:spcPts val="0"/>
              </a:spcAft>
              <a:buClr>
                <a:schemeClr val="accent3"/>
              </a:buClr>
              <a:buFont typeface="Wingdings" pitchFamily="2" charset="2"/>
              <a:buNone/>
              <a:defRPr/>
            </a:pPr>
            <a:r>
              <a:rPr lang="zh-TW" altLang="en-US" sz="2400" b="1" dirty="0">
                <a:solidFill>
                  <a:srgbClr val="C00000"/>
                </a:solidFill>
                <a:latin typeface="Times New Roman" panose="02020603050405020304" pitchFamily="18" charset="0"/>
                <a:ea typeface="標楷體" panose="03000509000000000000" pitchFamily="65" charset="-120"/>
              </a:rPr>
              <a:t>金融監督管理委員會</a:t>
            </a:r>
            <a:r>
              <a:rPr lang="en-US" altLang="zh-TW" sz="2400" b="1" dirty="0">
                <a:solidFill>
                  <a:srgbClr val="C00000"/>
                </a:solidFill>
                <a:latin typeface="Times New Roman" panose="02020603050405020304" pitchFamily="18" charset="0"/>
                <a:ea typeface="標楷體" panose="03000509000000000000" pitchFamily="65" charset="-120"/>
              </a:rPr>
              <a:t>104.3.16</a:t>
            </a:r>
            <a:r>
              <a:rPr lang="zh-TW" altLang="en-US" sz="2400" b="1" dirty="0">
                <a:solidFill>
                  <a:srgbClr val="C00000"/>
                </a:solidFill>
                <a:latin typeface="Times New Roman" panose="02020603050405020304" pitchFamily="18" charset="0"/>
                <a:ea typeface="標楷體" panose="03000509000000000000" pitchFamily="65" charset="-120"/>
              </a:rPr>
              <a:t>金管證交字第</a:t>
            </a:r>
            <a:r>
              <a:rPr lang="en-US" altLang="zh-TW" sz="2400" b="1" dirty="0">
                <a:solidFill>
                  <a:srgbClr val="C00000"/>
                </a:solidFill>
                <a:latin typeface="Times New Roman" panose="02020603050405020304" pitchFamily="18" charset="0"/>
                <a:ea typeface="標楷體" panose="03000509000000000000" pitchFamily="65" charset="-120"/>
              </a:rPr>
              <a:t>1040006799</a:t>
            </a:r>
            <a:r>
              <a:rPr lang="zh-TW" altLang="en-US" sz="2400" b="1" dirty="0">
                <a:solidFill>
                  <a:srgbClr val="C00000"/>
                </a:solidFill>
                <a:latin typeface="Times New Roman" panose="02020603050405020304" pitchFamily="18" charset="0"/>
                <a:ea typeface="標楷體" panose="03000509000000000000" pitchFamily="65" charset="-120"/>
              </a:rPr>
              <a:t>號令</a:t>
            </a:r>
            <a:endParaRPr lang="en-US" altLang="zh-TW" sz="2400" b="1" dirty="0">
              <a:solidFill>
                <a:srgbClr val="C00000"/>
              </a:solidFill>
              <a:latin typeface="Times New Roman" panose="02020603050405020304" pitchFamily="18" charset="0"/>
              <a:ea typeface="標楷體" panose="03000509000000000000" pitchFamily="65" charset="-120"/>
            </a:endParaRPr>
          </a:p>
          <a:p>
            <a:pPr marL="627063" indent="0" eaLnBrk="1" fontAlgn="auto" hangingPunct="1">
              <a:spcBef>
                <a:spcPct val="0"/>
              </a:spcBef>
              <a:spcAft>
                <a:spcPts val="0"/>
              </a:spcAft>
              <a:buClrTx/>
              <a:buFontTx/>
              <a:buNone/>
              <a:defRPr/>
            </a:pPr>
            <a:endParaRPr lang="zh-TW" altLang="en-US" dirty="0">
              <a:solidFill>
                <a:srgbClr val="C00000"/>
              </a:solidFill>
              <a:latin typeface="Times New Roman" panose="02020603050405020304" pitchFamily="18" charset="0"/>
              <a:ea typeface="標楷體" panose="03000509000000000000" pitchFamily="65" charset="-120"/>
            </a:endParaRPr>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投影片編號版面配置區 1"/>
          <p:cNvSpPr>
            <a:spLocks noGrp="1"/>
          </p:cNvSpPr>
          <p:nvPr>
            <p:ph type="sldNum" sz="quarter" idx="12"/>
          </p:nvPr>
        </p:nvSpPr>
        <p:spPr bwMode="auto">
          <a:noFill/>
          <a:ln>
            <a:round/>
            <a:headEnd/>
            <a:tailEnd/>
          </a:ln>
        </p:spPr>
        <p:txBody>
          <a:bodyPr/>
          <a:lstStyle/>
          <a:p>
            <a:fld id="{864AF72E-7C74-44F8-A057-207953137AC5}" type="slidenum">
              <a:rPr lang="zh-TW" altLang="en-US" sz="1800" smtClean="0">
                <a:solidFill>
                  <a:schemeClr val="tx2"/>
                </a:solidFill>
                <a:latin typeface="Times New Roman" pitchFamily="18" charset="0"/>
                <a:ea typeface="標楷體" pitchFamily="65" charset="-120"/>
              </a:rPr>
              <a:pPr/>
              <a:t>25</a:t>
            </a:fld>
            <a:endParaRPr lang="zh-TW" altLang="en-US" sz="1800">
              <a:solidFill>
                <a:schemeClr val="tx2"/>
              </a:solidFill>
              <a:latin typeface="Times New Roman" pitchFamily="18" charset="0"/>
              <a:ea typeface="標楷體" pitchFamily="65" charset="-120"/>
            </a:endParaRPr>
          </a:p>
        </p:txBody>
      </p:sp>
      <p:sp>
        <p:nvSpPr>
          <p:cNvPr id="29698" name="Rectangle 2"/>
          <p:cNvSpPr>
            <a:spLocks noGrp="1"/>
          </p:cNvSpPr>
          <p:nvPr>
            <p:ph type="title" idx="4294967295"/>
          </p:nvPr>
        </p:nvSpPr>
        <p:spPr>
          <a:xfrm>
            <a:off x="539750" y="360363"/>
            <a:ext cx="9359900" cy="1143000"/>
          </a:xfrm>
        </p:spPr>
        <p:txBody>
          <a:bodyPr rtlCol="0">
            <a:normAutofit/>
          </a:bodyPr>
          <a:lstStyle/>
          <a:p>
            <a:pPr eaLnBrk="1" fontAlgn="auto" hangingPunct="1">
              <a:spcAft>
                <a:spcPts val="0"/>
              </a:spcAft>
              <a:defRPr/>
            </a:pPr>
            <a:r>
              <a:rPr lang="zh-TW" altLang="en-US" sz="4000" b="1" dirty="0">
                <a:solidFill>
                  <a:srgbClr val="000099"/>
                </a:solidFill>
                <a:effectLst>
                  <a:outerShdw blurRad="38100" dist="38100" dir="2700000" algn="tl">
                    <a:srgbClr val="C0C0C0"/>
                  </a:outerShdw>
                </a:effectLst>
                <a:latin typeface="Times New Roman" panose="02020603050405020304" pitchFamily="18" charset="0"/>
                <a:ea typeface="標楷體" panose="03000509000000000000" pitchFamily="65" charset="-120"/>
              </a:rPr>
              <a:t>轉讓限額</a:t>
            </a:r>
            <a:endParaRPr lang="en-US" altLang="zh-TW" sz="4000" b="1" dirty="0">
              <a:solidFill>
                <a:srgbClr val="000099"/>
              </a:solidFill>
              <a:effectLst>
                <a:outerShdw blurRad="38100" dist="38100" dir="2700000" algn="tl">
                  <a:srgbClr val="C0C0C0"/>
                </a:outerShdw>
              </a:effectLst>
              <a:latin typeface="Times New Roman" panose="02020603050405020304" pitchFamily="18" charset="0"/>
              <a:ea typeface="標楷體" panose="03000509000000000000" pitchFamily="65" charset="-120"/>
            </a:endParaRPr>
          </a:p>
        </p:txBody>
      </p:sp>
      <p:sp>
        <p:nvSpPr>
          <p:cNvPr id="7172" name="Rectangle 3"/>
          <p:cNvSpPr>
            <a:spLocks noGrp="1"/>
          </p:cNvSpPr>
          <p:nvPr>
            <p:ph idx="4294967295"/>
          </p:nvPr>
        </p:nvSpPr>
        <p:spPr>
          <a:xfrm>
            <a:off x="288925" y="1439863"/>
            <a:ext cx="8264525" cy="4608512"/>
          </a:xfrm>
        </p:spPr>
        <p:txBody>
          <a:bodyPr rtlCol="0">
            <a:normAutofit/>
          </a:bodyPr>
          <a:lstStyle/>
          <a:p>
            <a:pPr marL="0" indent="0" algn="ctr" eaLnBrk="1" fontAlgn="auto" hangingPunct="1">
              <a:lnSpc>
                <a:spcPct val="90000"/>
              </a:lnSpc>
              <a:spcAft>
                <a:spcPts val="0"/>
              </a:spcAft>
              <a:buClr>
                <a:srgbClr val="CC0066"/>
              </a:buClr>
              <a:buFont typeface="Wingdings" pitchFamily="2" charset="2"/>
              <a:buNone/>
              <a:defRPr/>
            </a:pPr>
            <a:r>
              <a:rPr lang="zh-TW" altLang="en-US" sz="4400" b="1" dirty="0">
                <a:solidFill>
                  <a:srgbClr val="C00000"/>
                </a:solidFill>
                <a:latin typeface="Times New Roman" panose="02020603050405020304" pitchFamily="18" charset="0"/>
                <a:ea typeface="標楷體" panose="03000509000000000000" pitchFamily="65" charset="-120"/>
              </a:rPr>
              <a:t>不受轉讓數量比例限制</a:t>
            </a:r>
            <a:endParaRPr lang="en-US" altLang="zh-TW" sz="4400" b="1" dirty="0">
              <a:solidFill>
                <a:srgbClr val="C00000"/>
              </a:solidFill>
              <a:latin typeface="Times New Roman" panose="02020603050405020304" pitchFamily="18" charset="0"/>
              <a:ea typeface="標楷體" panose="03000509000000000000" pitchFamily="65" charset="-120"/>
            </a:endParaRPr>
          </a:p>
          <a:p>
            <a:pPr marL="0" indent="0" algn="ctr" eaLnBrk="1" fontAlgn="auto" hangingPunct="1">
              <a:lnSpc>
                <a:spcPct val="90000"/>
              </a:lnSpc>
              <a:spcAft>
                <a:spcPts val="0"/>
              </a:spcAft>
              <a:buClr>
                <a:srgbClr val="CC0066"/>
              </a:buClr>
              <a:buFont typeface="Wingdings" pitchFamily="2" charset="2"/>
              <a:buNone/>
              <a:defRPr/>
            </a:pPr>
            <a:r>
              <a:rPr lang="zh-TW" altLang="en-US" sz="4400" b="1" dirty="0">
                <a:solidFill>
                  <a:srgbClr val="C00000"/>
                </a:solidFill>
                <a:latin typeface="Times New Roman" panose="02020603050405020304" pitchFamily="18" charset="0"/>
                <a:ea typeface="標楷體" panose="03000509000000000000" pitchFamily="65" charset="-120"/>
              </a:rPr>
              <a:t>（上櫃股票）</a:t>
            </a:r>
            <a:endParaRPr lang="en-US" altLang="zh-TW" sz="4400" b="1" dirty="0">
              <a:solidFill>
                <a:srgbClr val="C00000"/>
              </a:solidFill>
              <a:latin typeface="Times New Roman" panose="02020603050405020304" pitchFamily="18" charset="0"/>
              <a:ea typeface="標楷體" panose="03000509000000000000" pitchFamily="65" charset="-120"/>
            </a:endParaRPr>
          </a:p>
          <a:p>
            <a:pPr marL="0" indent="0" eaLnBrk="1" fontAlgn="auto" hangingPunct="1">
              <a:lnSpc>
                <a:spcPct val="90000"/>
              </a:lnSpc>
              <a:spcAft>
                <a:spcPts val="0"/>
              </a:spcAft>
              <a:buClr>
                <a:srgbClr val="CC0066"/>
              </a:buClr>
              <a:buFont typeface="Wingdings" pitchFamily="2" charset="2"/>
              <a:buNone/>
              <a:defRPr/>
            </a:pPr>
            <a:r>
              <a:rPr lang="zh-TW" altLang="en-US" sz="4400" b="1" dirty="0">
                <a:solidFill>
                  <a:schemeClr val="tx1">
                    <a:lumMod val="75000"/>
                    <a:lumOff val="25000"/>
                  </a:schemeClr>
                </a:solidFill>
                <a:latin typeface="Times New Roman" panose="02020603050405020304" pitchFamily="18" charset="0"/>
                <a:ea typeface="標楷體" panose="03000509000000000000" pitchFamily="65" charset="-120"/>
              </a:rPr>
              <a:t>             </a:t>
            </a:r>
            <a:r>
              <a:rPr lang="zh-TW" altLang="en-US" sz="4400" b="1" dirty="0">
                <a:solidFill>
                  <a:srgbClr val="0000FF"/>
                </a:solidFill>
                <a:latin typeface="Times New Roman" panose="02020603050405020304" pitchFamily="18" charset="0"/>
                <a:ea typeface="標楷體" panose="03000509000000000000" pitchFamily="65" charset="-120"/>
              </a:rPr>
              <a:t>鉅額交易系統</a:t>
            </a:r>
            <a:endParaRPr lang="en-US" altLang="zh-TW" sz="4400" b="1" dirty="0">
              <a:solidFill>
                <a:srgbClr val="0000FF"/>
              </a:solidFill>
              <a:latin typeface="Times New Roman" panose="02020603050405020304" pitchFamily="18" charset="0"/>
              <a:ea typeface="標楷體" panose="03000509000000000000" pitchFamily="65" charset="-120"/>
            </a:endParaRPr>
          </a:p>
          <a:p>
            <a:pPr marL="0" indent="0" eaLnBrk="1" fontAlgn="auto" hangingPunct="1">
              <a:lnSpc>
                <a:spcPct val="90000"/>
              </a:lnSpc>
              <a:spcAft>
                <a:spcPts val="0"/>
              </a:spcAft>
              <a:buClr>
                <a:srgbClr val="CC0066"/>
              </a:buClr>
              <a:buFont typeface="Wingdings" pitchFamily="2" charset="2"/>
              <a:buNone/>
              <a:defRPr/>
            </a:pPr>
            <a:r>
              <a:rPr lang="zh-TW" altLang="en-US" sz="4400" b="1" dirty="0">
                <a:solidFill>
                  <a:srgbClr val="0000FF"/>
                </a:solidFill>
                <a:latin typeface="Times New Roman" panose="02020603050405020304" pitchFamily="18" charset="0"/>
                <a:ea typeface="標楷體" panose="03000509000000000000" pitchFamily="65" charset="-120"/>
              </a:rPr>
              <a:t>             標購系統</a:t>
            </a:r>
            <a:endParaRPr lang="en-US" altLang="zh-TW" sz="4400" b="1" dirty="0">
              <a:solidFill>
                <a:srgbClr val="0000FF"/>
              </a:solidFill>
              <a:latin typeface="Times New Roman" panose="02020603050405020304" pitchFamily="18" charset="0"/>
              <a:ea typeface="標楷體" panose="03000509000000000000" pitchFamily="65" charset="-120"/>
            </a:endParaRPr>
          </a:p>
          <a:p>
            <a:pPr marL="0" indent="0" eaLnBrk="1" fontAlgn="auto" hangingPunct="1">
              <a:lnSpc>
                <a:spcPct val="90000"/>
              </a:lnSpc>
              <a:spcAft>
                <a:spcPts val="0"/>
              </a:spcAft>
              <a:buClr>
                <a:srgbClr val="CC0066"/>
              </a:buClr>
              <a:buFont typeface="Wingdings" pitchFamily="2" charset="2"/>
              <a:buNone/>
              <a:defRPr/>
            </a:pPr>
            <a:r>
              <a:rPr lang="zh-TW" altLang="en-US" sz="4400" b="1" dirty="0">
                <a:solidFill>
                  <a:srgbClr val="0000FF"/>
                </a:solidFill>
                <a:latin typeface="Times New Roman" panose="02020603050405020304" pitchFamily="18" charset="0"/>
                <a:ea typeface="標楷體" panose="03000509000000000000" pitchFamily="65" charset="-120"/>
              </a:rPr>
              <a:t>             盤後定價交易系統</a:t>
            </a:r>
          </a:p>
          <a:p>
            <a:pPr marL="457200" indent="-457200" eaLnBrk="1" fontAlgn="auto" hangingPunct="1">
              <a:lnSpc>
                <a:spcPts val="3000"/>
              </a:lnSpc>
              <a:spcBef>
                <a:spcPts val="0"/>
              </a:spcBef>
              <a:spcAft>
                <a:spcPts val="0"/>
              </a:spcAft>
              <a:buClr>
                <a:schemeClr val="accent3"/>
              </a:buClr>
              <a:buFont typeface="Wingdings" pitchFamily="2" charset="2"/>
              <a:buNone/>
              <a:defRPr/>
            </a:pPr>
            <a:r>
              <a:rPr lang="zh-TW" altLang="en-US" sz="4400" b="1" dirty="0">
                <a:solidFill>
                  <a:schemeClr val="tx1">
                    <a:lumMod val="75000"/>
                    <a:lumOff val="25000"/>
                  </a:schemeClr>
                </a:solidFill>
                <a:latin typeface="Times New Roman" panose="02020603050405020304" pitchFamily="18" charset="0"/>
                <a:ea typeface="標楷體" panose="03000509000000000000" pitchFamily="65" charset="-120"/>
              </a:rPr>
              <a:t>    </a:t>
            </a:r>
            <a:endParaRPr lang="en-US" altLang="zh-TW" sz="4400" b="1" dirty="0">
              <a:solidFill>
                <a:schemeClr val="tx1">
                  <a:lumMod val="75000"/>
                  <a:lumOff val="25000"/>
                </a:schemeClr>
              </a:solidFill>
              <a:latin typeface="Times New Roman" panose="02020603050405020304" pitchFamily="18" charset="0"/>
              <a:ea typeface="標楷體" panose="03000509000000000000" pitchFamily="65" charset="-120"/>
            </a:endParaRPr>
          </a:p>
          <a:p>
            <a:pPr marL="533400" indent="-533400" algn="ctr" eaLnBrk="1" fontAlgn="auto" hangingPunct="1">
              <a:spcAft>
                <a:spcPts val="0"/>
              </a:spcAft>
              <a:buClr>
                <a:schemeClr val="accent3"/>
              </a:buClr>
              <a:buFont typeface="Wingdings" pitchFamily="2" charset="2"/>
              <a:buNone/>
              <a:defRPr/>
            </a:pPr>
            <a:r>
              <a:rPr lang="zh-TW" altLang="en-US" sz="2000" b="1" dirty="0">
                <a:solidFill>
                  <a:srgbClr val="C00000"/>
                </a:solidFill>
                <a:latin typeface="Times New Roman" panose="02020603050405020304" pitchFamily="18" charset="0"/>
                <a:ea typeface="標楷體" panose="03000509000000000000" pitchFamily="65" charset="-120"/>
              </a:rPr>
              <a:t>金融監督管理委員會</a:t>
            </a:r>
            <a:r>
              <a:rPr lang="en-US" altLang="zh-TW" sz="2000" b="1" dirty="0">
                <a:solidFill>
                  <a:srgbClr val="C00000"/>
                </a:solidFill>
                <a:latin typeface="Times New Roman" panose="02020603050405020304" pitchFamily="18" charset="0"/>
                <a:ea typeface="標楷體" panose="03000509000000000000" pitchFamily="65" charset="-120"/>
              </a:rPr>
              <a:t>104.3.16</a:t>
            </a:r>
            <a:r>
              <a:rPr lang="zh-TW" altLang="en-US" sz="2000" b="1" dirty="0">
                <a:solidFill>
                  <a:srgbClr val="C00000"/>
                </a:solidFill>
                <a:latin typeface="Times New Roman" panose="02020603050405020304" pitchFamily="18" charset="0"/>
                <a:ea typeface="標楷體" panose="03000509000000000000" pitchFamily="65" charset="-120"/>
              </a:rPr>
              <a:t>金管證交字第</a:t>
            </a:r>
            <a:r>
              <a:rPr lang="en-US" altLang="zh-TW" sz="2000" b="1" dirty="0">
                <a:solidFill>
                  <a:srgbClr val="C00000"/>
                </a:solidFill>
                <a:latin typeface="Times New Roman" panose="02020603050405020304" pitchFamily="18" charset="0"/>
                <a:ea typeface="標楷體" panose="03000509000000000000" pitchFamily="65" charset="-120"/>
              </a:rPr>
              <a:t>1040006799</a:t>
            </a:r>
            <a:r>
              <a:rPr lang="zh-TW" altLang="en-US" sz="2000" b="1" dirty="0">
                <a:solidFill>
                  <a:srgbClr val="C00000"/>
                </a:solidFill>
                <a:latin typeface="Times New Roman" panose="02020603050405020304" pitchFamily="18" charset="0"/>
                <a:ea typeface="標楷體" panose="03000509000000000000" pitchFamily="65" charset="-120"/>
              </a:rPr>
              <a:t>號令</a:t>
            </a:r>
            <a:endParaRPr lang="en-US" altLang="zh-TW" sz="2000" b="1" dirty="0">
              <a:solidFill>
                <a:srgbClr val="C00000"/>
              </a:solidFill>
              <a:latin typeface="Times New Roman" panose="02020603050405020304" pitchFamily="18" charset="0"/>
              <a:ea typeface="標楷體" panose="03000509000000000000" pitchFamily="65" charset="-120"/>
            </a:endParaRPr>
          </a:p>
          <a:p>
            <a:pPr marL="457200" indent="-457200" eaLnBrk="1" fontAlgn="auto" hangingPunct="1">
              <a:lnSpc>
                <a:spcPct val="90000"/>
              </a:lnSpc>
              <a:spcAft>
                <a:spcPts val="0"/>
              </a:spcAft>
              <a:buClr>
                <a:schemeClr val="accent3"/>
              </a:buClr>
              <a:buFont typeface="Wingdings" pitchFamily="2" charset="2"/>
              <a:buNone/>
              <a:defRPr/>
            </a:pPr>
            <a:endParaRPr lang="en-US" altLang="zh-TW" sz="4400" dirty="0">
              <a:solidFill>
                <a:schemeClr val="tx1">
                  <a:lumMod val="75000"/>
                  <a:lumOff val="25000"/>
                </a:schemeClr>
              </a:solidFill>
              <a:latin typeface="Times New Roman" panose="02020603050405020304" pitchFamily="18" charset="0"/>
              <a:ea typeface="標楷體" panose="03000509000000000000" pitchFamily="65" charset="-120"/>
            </a:endParaRPr>
          </a:p>
          <a:p>
            <a:pPr marL="457200" indent="-457200" eaLnBrk="1" fontAlgn="auto" hangingPunct="1">
              <a:lnSpc>
                <a:spcPct val="90000"/>
              </a:lnSpc>
              <a:spcAft>
                <a:spcPts val="0"/>
              </a:spcAft>
              <a:buClr>
                <a:schemeClr val="accent3"/>
              </a:buClr>
              <a:buFont typeface="Wingdings" pitchFamily="2" charset="2"/>
              <a:buNone/>
              <a:defRPr/>
            </a:pPr>
            <a:endParaRPr lang="zh-TW" altLang="en-US" sz="4400" dirty="0">
              <a:solidFill>
                <a:schemeClr val="tx1">
                  <a:lumMod val="75000"/>
                  <a:lumOff val="25000"/>
                </a:schemeClr>
              </a:solidFill>
              <a:latin typeface="Times New Roman" panose="02020603050405020304" pitchFamily="18" charset="0"/>
              <a:ea typeface="標楷體" panose="03000509000000000000" pitchFamily="65" charset="-120"/>
            </a:endParaRPr>
          </a:p>
        </p:txBody>
      </p:sp>
      <p:pic>
        <p:nvPicPr>
          <p:cNvPr id="8" name="Picture 14" descr="0022.gif (1833 bytes)"/>
          <p:cNvPicPr>
            <a:picLocks noChangeAspect="1" noChangeArrowheads="1" noCrop="1"/>
          </p:cNvPicPr>
          <p:nvPr/>
        </p:nvPicPr>
        <p:blipFill>
          <a:blip r:embed="rId3" cstate="print"/>
          <a:srcRect/>
          <a:stretch>
            <a:fillRect/>
          </a:stretch>
        </p:blipFill>
        <p:spPr bwMode="auto">
          <a:xfrm>
            <a:off x="1484313" y="2992438"/>
            <a:ext cx="660400" cy="581025"/>
          </a:xfrm>
          <a:prstGeom prst="rect">
            <a:avLst/>
          </a:prstGeom>
          <a:noFill/>
          <a:ln w="9525">
            <a:noFill/>
            <a:miter lim="800000"/>
            <a:headEnd/>
            <a:tailEnd/>
          </a:ln>
        </p:spPr>
      </p:pic>
      <p:pic>
        <p:nvPicPr>
          <p:cNvPr id="9" name="Picture 14" descr="0022.gif (1833 bytes)"/>
          <p:cNvPicPr>
            <a:picLocks noChangeAspect="1" noChangeArrowheads="1" noCrop="1"/>
          </p:cNvPicPr>
          <p:nvPr/>
        </p:nvPicPr>
        <p:blipFill>
          <a:blip r:embed="rId3" cstate="print"/>
          <a:srcRect/>
          <a:stretch>
            <a:fillRect/>
          </a:stretch>
        </p:blipFill>
        <p:spPr bwMode="auto">
          <a:xfrm>
            <a:off x="1497013" y="3711575"/>
            <a:ext cx="660400" cy="581025"/>
          </a:xfrm>
          <a:prstGeom prst="rect">
            <a:avLst/>
          </a:prstGeom>
          <a:noFill/>
          <a:ln w="9525">
            <a:noFill/>
            <a:miter lim="800000"/>
            <a:headEnd/>
            <a:tailEnd/>
          </a:ln>
        </p:spPr>
      </p:pic>
      <p:pic>
        <p:nvPicPr>
          <p:cNvPr id="10" name="Picture 14" descr="0022.gif (1833 bytes)"/>
          <p:cNvPicPr>
            <a:picLocks noChangeAspect="1" noChangeArrowheads="1" noCrop="1"/>
          </p:cNvPicPr>
          <p:nvPr/>
        </p:nvPicPr>
        <p:blipFill>
          <a:blip r:embed="rId3" cstate="print"/>
          <a:srcRect/>
          <a:stretch>
            <a:fillRect/>
          </a:stretch>
        </p:blipFill>
        <p:spPr bwMode="auto">
          <a:xfrm>
            <a:off x="1484313" y="4432300"/>
            <a:ext cx="660400" cy="581025"/>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par>
                                <p:cTn id="8" presetID="5" presetClass="entr" presetSubtype="1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checkerboard(across)">
                                      <p:cBhvr>
                                        <p:cTn id="10" dur="500"/>
                                        <p:tgtEl>
                                          <p:spTgt spid="9"/>
                                        </p:tgtEl>
                                      </p:cBhvr>
                                    </p:animEffect>
                                  </p:childTnLst>
                                </p:cTn>
                              </p:par>
                              <p:par>
                                <p:cTn id="11" presetID="5" presetClass="entr" presetSubtype="1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checkerboard(across)">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投影片編號版面配置區 1"/>
          <p:cNvSpPr>
            <a:spLocks noGrp="1"/>
          </p:cNvSpPr>
          <p:nvPr>
            <p:ph type="sldNum" sz="quarter" idx="12"/>
          </p:nvPr>
        </p:nvSpPr>
        <p:spPr bwMode="auto">
          <a:noFill/>
          <a:ln>
            <a:round/>
            <a:headEnd/>
            <a:tailEnd/>
          </a:ln>
        </p:spPr>
        <p:txBody>
          <a:bodyPr/>
          <a:lstStyle/>
          <a:p>
            <a:fld id="{8DB6CD3E-DA7E-4732-9885-30F88D957E84}" type="slidenum">
              <a:rPr lang="zh-TW" altLang="en-US" sz="1800" smtClean="0">
                <a:solidFill>
                  <a:schemeClr val="tx2"/>
                </a:solidFill>
                <a:ea typeface="標楷體" pitchFamily="65" charset="-120"/>
              </a:rPr>
              <a:pPr/>
              <a:t>26</a:t>
            </a:fld>
            <a:endParaRPr lang="zh-TW" altLang="en-US" sz="1800">
              <a:solidFill>
                <a:schemeClr val="tx2"/>
              </a:solidFill>
              <a:ea typeface="標楷體" pitchFamily="65" charset="-120"/>
            </a:endParaRPr>
          </a:p>
        </p:txBody>
      </p:sp>
      <p:sp>
        <p:nvSpPr>
          <p:cNvPr id="30722" name="Rectangle 2"/>
          <p:cNvSpPr>
            <a:spLocks noGrp="1"/>
          </p:cNvSpPr>
          <p:nvPr>
            <p:ph type="title" idx="4294967295"/>
          </p:nvPr>
        </p:nvSpPr>
        <p:spPr>
          <a:xfrm>
            <a:off x="539750" y="360363"/>
            <a:ext cx="9458325" cy="1143000"/>
          </a:xfrm>
        </p:spPr>
        <p:txBody>
          <a:bodyPr rtlCol="0">
            <a:normAutofit/>
          </a:bodyPr>
          <a:lstStyle/>
          <a:p>
            <a:pPr eaLnBrk="1" fontAlgn="auto" hangingPunct="1">
              <a:spcAft>
                <a:spcPts val="0"/>
              </a:spcAft>
              <a:defRPr/>
            </a:pPr>
            <a:r>
              <a:rPr lang="zh-TW" altLang="en-US"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rPr>
              <a:t>其他注意事項</a:t>
            </a:r>
            <a:endParaRPr lang="en-US" altLang="zh-TW"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endParaRPr>
          </a:p>
        </p:txBody>
      </p:sp>
      <p:sp>
        <p:nvSpPr>
          <p:cNvPr id="7172" name="Rectangle 3"/>
          <p:cNvSpPr>
            <a:spLocks noGrp="1"/>
          </p:cNvSpPr>
          <p:nvPr>
            <p:ph idx="4294967295"/>
          </p:nvPr>
        </p:nvSpPr>
        <p:spPr>
          <a:xfrm>
            <a:off x="504825" y="1439863"/>
            <a:ext cx="8264525" cy="4725987"/>
          </a:xfrm>
        </p:spPr>
        <p:txBody>
          <a:bodyPr rtlCol="0">
            <a:normAutofit lnSpcReduction="10000"/>
          </a:bodyPr>
          <a:lstStyle/>
          <a:p>
            <a:pPr marL="2511425" indent="-2511425" eaLnBrk="1" fontAlgn="auto" hangingPunct="1">
              <a:lnSpc>
                <a:spcPct val="90000"/>
              </a:lnSpc>
              <a:spcBef>
                <a:spcPct val="0"/>
              </a:spcBef>
              <a:spcAft>
                <a:spcPts val="0"/>
              </a:spcAft>
              <a:buClr>
                <a:srgbClr val="CC0066"/>
              </a:buClr>
              <a:buFont typeface="Wingdings" pitchFamily="2" charset="2"/>
              <a:buNone/>
              <a:defRPr/>
            </a:pPr>
            <a:r>
              <a:rPr lang="zh-TW" altLang="en-US" sz="4000" b="1" dirty="0">
                <a:solidFill>
                  <a:srgbClr val="C00000"/>
                </a:solidFill>
                <a:latin typeface="Times New Roman" panose="02020603050405020304" pitchFamily="18" charset="0"/>
                <a:ea typeface="標楷體" panose="03000509000000000000" pitchFamily="65" charset="-120"/>
              </a:rPr>
              <a:t>轉讓範圍</a:t>
            </a:r>
            <a:r>
              <a:rPr lang="zh-TW" altLang="en-US" sz="4000" b="1" dirty="0">
                <a:solidFill>
                  <a:srgbClr val="0000FF"/>
                </a:solidFill>
                <a:latin typeface="Times New Roman" panose="02020603050405020304" pitchFamily="18" charset="0"/>
                <a:ea typeface="標楷體" panose="03000509000000000000" pitchFamily="65" charset="-120"/>
              </a:rPr>
              <a:t>：</a:t>
            </a:r>
            <a:endParaRPr lang="en-US" altLang="zh-TW" sz="4000" b="1" dirty="0">
              <a:solidFill>
                <a:srgbClr val="0000FF"/>
              </a:solidFill>
              <a:latin typeface="Times New Roman" panose="02020603050405020304" pitchFamily="18" charset="0"/>
              <a:ea typeface="標楷體" panose="03000509000000000000" pitchFamily="65" charset="-120"/>
            </a:endParaRPr>
          </a:p>
          <a:p>
            <a:pPr marL="982663" indent="0" eaLnBrk="1" fontAlgn="auto" hangingPunct="1">
              <a:lnSpc>
                <a:spcPct val="90000"/>
              </a:lnSpc>
              <a:spcBef>
                <a:spcPct val="0"/>
              </a:spcBef>
              <a:spcAft>
                <a:spcPts val="0"/>
              </a:spcAft>
              <a:buClr>
                <a:srgbClr val="CC0066"/>
              </a:buClr>
              <a:buFont typeface="Wingdings" pitchFamily="2" charset="2"/>
              <a:buNone/>
              <a:defRPr/>
            </a:pPr>
            <a:r>
              <a:rPr lang="zh-TW" altLang="en-US" sz="4000" b="1" dirty="0">
                <a:solidFill>
                  <a:srgbClr val="0000FF"/>
                </a:solidFill>
                <a:latin typeface="Times New Roman" panose="02020603050405020304" pitchFamily="18" charset="0"/>
                <a:ea typeface="標楷體" panose="03000509000000000000" pitchFamily="65" charset="-120"/>
              </a:rPr>
              <a:t>包含本人、配偶、未成年子女及利用他人名義持有者之總合超過一萬股。</a:t>
            </a:r>
          </a:p>
          <a:p>
            <a:pPr marL="2606675" indent="-2606675" eaLnBrk="1" fontAlgn="auto" hangingPunct="1">
              <a:lnSpc>
                <a:spcPct val="90000"/>
              </a:lnSpc>
              <a:spcBef>
                <a:spcPct val="0"/>
              </a:spcBef>
              <a:spcAft>
                <a:spcPts val="0"/>
              </a:spcAft>
              <a:buClr>
                <a:srgbClr val="CC0066"/>
              </a:buClr>
              <a:buFont typeface="Wingdings" pitchFamily="2" charset="2"/>
              <a:buNone/>
              <a:defRPr/>
            </a:pPr>
            <a:r>
              <a:rPr lang="zh-TW" altLang="en-US" sz="4000" b="1" dirty="0">
                <a:solidFill>
                  <a:srgbClr val="C00000"/>
                </a:solidFill>
                <a:latin typeface="Times New Roman" panose="02020603050405020304" pitchFamily="18" charset="0"/>
                <a:ea typeface="標楷體" panose="03000509000000000000" pitchFamily="65" charset="-120"/>
              </a:rPr>
              <a:t>鉅額配對</a:t>
            </a:r>
            <a:r>
              <a:rPr lang="zh-TW" altLang="en-US" sz="4000" b="1" dirty="0">
                <a:solidFill>
                  <a:srgbClr val="0000FF"/>
                </a:solidFill>
                <a:latin typeface="Times New Roman" panose="02020603050405020304" pitchFamily="18" charset="0"/>
                <a:ea typeface="標楷體" panose="03000509000000000000" pitchFamily="65" charset="-120"/>
              </a:rPr>
              <a:t>：</a:t>
            </a:r>
            <a:endParaRPr lang="en-US" altLang="zh-TW" sz="4000" b="1" dirty="0">
              <a:solidFill>
                <a:srgbClr val="0000FF"/>
              </a:solidFill>
              <a:latin typeface="Times New Roman" panose="02020603050405020304" pitchFamily="18" charset="0"/>
              <a:ea typeface="標楷體" panose="03000509000000000000" pitchFamily="65" charset="-120"/>
            </a:endParaRPr>
          </a:p>
          <a:p>
            <a:pPr marL="982663" indent="0" eaLnBrk="1" fontAlgn="auto" hangingPunct="1">
              <a:lnSpc>
                <a:spcPct val="90000"/>
              </a:lnSpc>
              <a:spcBef>
                <a:spcPct val="0"/>
              </a:spcBef>
              <a:spcAft>
                <a:spcPts val="0"/>
              </a:spcAft>
              <a:buClr>
                <a:srgbClr val="CC0066"/>
              </a:buClr>
              <a:buFont typeface="Wingdings" pitchFamily="2" charset="2"/>
              <a:buNone/>
              <a:defRPr/>
            </a:pPr>
            <a:r>
              <a:rPr lang="zh-TW" altLang="en-US" sz="4000" b="1" dirty="0">
                <a:solidFill>
                  <a:srgbClr val="0000FF"/>
                </a:solidFill>
                <a:latin typeface="Times New Roman" panose="02020603050405020304" pitchFamily="18" charset="0"/>
                <a:ea typeface="標楷體" panose="03000509000000000000" pitchFamily="65" charset="-120"/>
              </a:rPr>
              <a:t>其交易對象限於符合證交法第二十二條之二第一項第三款所定之特定人。</a:t>
            </a:r>
            <a:endParaRPr lang="en-US" altLang="zh-TW" sz="4000" b="1" dirty="0">
              <a:solidFill>
                <a:srgbClr val="0000FF"/>
              </a:solidFill>
              <a:latin typeface="Times New Roman" panose="02020603050405020304" pitchFamily="18" charset="0"/>
              <a:ea typeface="標楷體" panose="03000509000000000000" pitchFamily="65" charset="-120"/>
            </a:endParaRPr>
          </a:p>
          <a:p>
            <a:pPr marL="723900" indent="0" eaLnBrk="1" fontAlgn="auto" hangingPunct="1">
              <a:lnSpc>
                <a:spcPct val="90000"/>
              </a:lnSpc>
              <a:spcBef>
                <a:spcPct val="0"/>
              </a:spcBef>
              <a:spcAft>
                <a:spcPts val="0"/>
              </a:spcAft>
              <a:buClr>
                <a:srgbClr val="CC0066"/>
              </a:buClr>
              <a:buFont typeface="Wingdings" pitchFamily="2" charset="2"/>
              <a:buNone/>
              <a:defRPr/>
            </a:pPr>
            <a:r>
              <a:rPr lang="zh-TW" altLang="zh-TW" sz="2000" b="1" dirty="0">
                <a:solidFill>
                  <a:srgbClr val="FF0000"/>
                </a:solidFill>
                <a:latin typeface="Times New Roman" panose="02020603050405020304" pitchFamily="18" charset="0"/>
                <a:ea typeface="標楷體" panose="03000509000000000000" pitchFamily="65" charset="-120"/>
              </a:rPr>
              <a:t>金融監督管理委員會</a:t>
            </a:r>
            <a:r>
              <a:rPr lang="en-US" altLang="zh-TW" sz="2000" b="1" dirty="0">
                <a:solidFill>
                  <a:srgbClr val="FF0000"/>
                </a:solidFill>
                <a:latin typeface="Times New Roman" panose="02020603050405020304" pitchFamily="18" charset="0"/>
                <a:ea typeface="標楷體" panose="03000509000000000000" pitchFamily="65" charset="-120"/>
              </a:rPr>
              <a:t>96</a:t>
            </a:r>
            <a:r>
              <a:rPr lang="zh-TW" altLang="zh-TW" sz="2000" b="1" dirty="0">
                <a:solidFill>
                  <a:srgbClr val="FF0000"/>
                </a:solidFill>
                <a:latin typeface="Times New Roman" panose="02020603050405020304" pitchFamily="18" charset="0"/>
                <a:ea typeface="標楷體" panose="03000509000000000000" pitchFamily="65" charset="-120"/>
              </a:rPr>
              <a:t>年</a:t>
            </a:r>
            <a:r>
              <a:rPr lang="en-US" altLang="zh-TW" sz="2000" b="1" dirty="0">
                <a:solidFill>
                  <a:srgbClr val="FF0000"/>
                </a:solidFill>
                <a:latin typeface="Times New Roman" panose="02020603050405020304" pitchFamily="18" charset="0"/>
                <a:ea typeface="標楷體" panose="03000509000000000000" pitchFamily="65" charset="-120"/>
              </a:rPr>
              <a:t>5</a:t>
            </a:r>
            <a:r>
              <a:rPr lang="zh-TW" altLang="zh-TW" sz="2000" b="1" dirty="0">
                <a:solidFill>
                  <a:srgbClr val="FF0000"/>
                </a:solidFill>
                <a:latin typeface="Times New Roman" panose="02020603050405020304" pitchFamily="18" charset="0"/>
                <a:ea typeface="標楷體" panose="03000509000000000000" pitchFamily="65" charset="-120"/>
              </a:rPr>
              <a:t>月</a:t>
            </a:r>
            <a:r>
              <a:rPr lang="en-US" altLang="zh-TW" sz="2000" b="1" dirty="0">
                <a:solidFill>
                  <a:srgbClr val="FF0000"/>
                </a:solidFill>
                <a:latin typeface="Times New Roman" panose="02020603050405020304" pitchFamily="18" charset="0"/>
                <a:ea typeface="標楷體" panose="03000509000000000000" pitchFamily="65" charset="-120"/>
              </a:rPr>
              <a:t>18</a:t>
            </a:r>
            <a:r>
              <a:rPr lang="zh-TW" altLang="zh-TW" sz="2000" b="1" dirty="0">
                <a:solidFill>
                  <a:srgbClr val="FF0000"/>
                </a:solidFill>
                <a:latin typeface="Times New Roman" panose="02020603050405020304" pitchFamily="18" charset="0"/>
                <a:ea typeface="標楷體" panose="03000509000000000000" pitchFamily="65" charset="-120"/>
              </a:rPr>
              <a:t>日金管證三字第</a:t>
            </a:r>
            <a:r>
              <a:rPr lang="en-US" altLang="zh-TW" sz="2000" b="1" dirty="0">
                <a:solidFill>
                  <a:srgbClr val="FF0000"/>
                </a:solidFill>
                <a:latin typeface="Times New Roman" panose="02020603050405020304" pitchFamily="18" charset="0"/>
                <a:ea typeface="標楷體" panose="03000509000000000000" pitchFamily="65" charset="-120"/>
              </a:rPr>
              <a:t>0960016599</a:t>
            </a:r>
            <a:r>
              <a:rPr lang="zh-TW" altLang="zh-TW" sz="2000" b="1" dirty="0">
                <a:solidFill>
                  <a:srgbClr val="FF0000"/>
                </a:solidFill>
                <a:latin typeface="Times New Roman" panose="02020603050405020304" pitchFamily="18" charset="0"/>
                <a:ea typeface="標楷體" panose="03000509000000000000" pitchFamily="65" charset="-120"/>
              </a:rPr>
              <a:t>號</a:t>
            </a:r>
            <a:endParaRPr lang="zh-TW" altLang="en-US" sz="2000" b="1" dirty="0">
              <a:solidFill>
                <a:srgbClr val="FF0000"/>
              </a:solidFill>
              <a:latin typeface="Times New Roman" panose="02020603050405020304" pitchFamily="18" charset="0"/>
              <a:ea typeface="標楷體" panose="03000509000000000000" pitchFamily="65" charset="-120"/>
            </a:endParaRPr>
          </a:p>
        </p:txBody>
      </p:sp>
      <p:sp>
        <p:nvSpPr>
          <p:cNvPr id="250884" name="Rectangle 4"/>
          <p:cNvSpPr>
            <a:spLocks noChangeArrowheads="1"/>
          </p:cNvSpPr>
          <p:nvPr/>
        </p:nvSpPr>
        <p:spPr bwMode="auto">
          <a:xfrm>
            <a:off x="1833563" y="3933825"/>
            <a:ext cx="4953000" cy="646113"/>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fontAlgn="auto">
              <a:spcBef>
                <a:spcPts val="0"/>
              </a:spcBef>
              <a:spcAft>
                <a:spcPts val="0"/>
              </a:spcAft>
              <a:defRPr/>
            </a:pPr>
            <a:endParaRPr kumimoji="0" lang="zh-TW" altLang="en-US" b="1">
              <a:solidFill>
                <a:srgbClr val="0000FF"/>
              </a:solidFill>
              <a:latin typeface="+mn-lt"/>
              <a:ea typeface="+mn-ea"/>
            </a:endParaRPr>
          </a:p>
          <a:p>
            <a:pPr fontAlgn="auto">
              <a:spcBef>
                <a:spcPts val="0"/>
              </a:spcBef>
              <a:spcAft>
                <a:spcPts val="0"/>
              </a:spcAft>
              <a:defRPr/>
            </a:pPr>
            <a:endParaRPr kumimoji="0" lang="zh-TW" altLang="en-US" b="1">
              <a:solidFill>
                <a:srgbClr val="0000FF"/>
              </a:solidFill>
              <a:latin typeface="+mn-lt"/>
              <a:ea typeface="+mn-ea"/>
            </a:endParaRPr>
          </a:p>
        </p:txBody>
      </p:sp>
    </p:spTree>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內容版面配置區 2">
            <a:extLst>
              <a:ext uri="{FF2B5EF4-FFF2-40B4-BE49-F238E27FC236}">
                <a16:creationId xmlns:a16="http://schemas.microsoft.com/office/drawing/2014/main" id="{F3D4B1F5-3AD7-46BB-98FA-BBDBDB19D506}"/>
              </a:ext>
            </a:extLst>
          </p:cNvPr>
          <p:cNvGraphicFramePr>
            <a:graphicFrameLocks noGrp="1"/>
          </p:cNvGraphicFramePr>
          <p:nvPr>
            <p:ph idx="4294967295"/>
            <p:extLst>
              <p:ext uri="{D42A27DB-BD31-4B8C-83A1-F6EECF244321}">
                <p14:modId xmlns:p14="http://schemas.microsoft.com/office/powerpoint/2010/main" val="1389883946"/>
              </p:ext>
            </p:extLst>
          </p:nvPr>
        </p:nvGraphicFramePr>
        <p:xfrm>
          <a:off x="416496" y="3069950"/>
          <a:ext cx="8785225" cy="3261258"/>
        </p:xfrm>
        <a:graphic>
          <a:graphicData uri="http://schemas.openxmlformats.org/drawingml/2006/table">
            <a:tbl>
              <a:tblPr firstRow="1" bandRow="1">
                <a:tableStyleId>{91EBBBCC-DAD2-459C-BE2E-F6DE35CF9A28}</a:tableStyleId>
              </a:tblPr>
              <a:tblGrid>
                <a:gridCol w="3046078">
                  <a:extLst>
                    <a:ext uri="{9D8B030D-6E8A-4147-A177-3AD203B41FA5}">
                      <a16:colId xmlns:a16="http://schemas.microsoft.com/office/drawing/2014/main" val="20000"/>
                    </a:ext>
                  </a:extLst>
                </a:gridCol>
                <a:gridCol w="5739147">
                  <a:extLst>
                    <a:ext uri="{9D8B030D-6E8A-4147-A177-3AD203B41FA5}">
                      <a16:colId xmlns:a16="http://schemas.microsoft.com/office/drawing/2014/main" val="20001"/>
                    </a:ext>
                  </a:extLst>
                </a:gridCol>
              </a:tblGrid>
              <a:tr h="518050">
                <a:tc>
                  <a:txBody>
                    <a:bodyPr/>
                    <a:lstStyle/>
                    <a:p>
                      <a:pPr algn="ctr"/>
                      <a:r>
                        <a:rPr lang="zh-TW" altLang="en-US" sz="2800" b="1" dirty="0">
                          <a:latin typeface="+mj-ea"/>
                          <a:ea typeface="+mj-ea"/>
                        </a:rPr>
                        <a:t>有無事前申報</a:t>
                      </a:r>
                    </a:p>
                  </a:txBody>
                  <a:tcPr marL="91446" marR="91446" marT="45703" marB="45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2800" b="1" dirty="0">
                          <a:latin typeface="+mj-ea"/>
                          <a:ea typeface="+mj-ea"/>
                        </a:rPr>
                        <a:t>10,000</a:t>
                      </a:r>
                      <a:r>
                        <a:rPr lang="zh-TW" altLang="en-US" sz="2800" b="1" dirty="0">
                          <a:latin typeface="+mj-ea"/>
                          <a:ea typeface="+mj-ea"/>
                        </a:rPr>
                        <a:t>股免予事前申報之適用對象</a:t>
                      </a:r>
                    </a:p>
                  </a:txBody>
                  <a:tcPr marL="91446" marR="91446" marT="45703" marB="45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371338">
                <a:tc>
                  <a:txBody>
                    <a:bodyPr/>
                    <a:lstStyle/>
                    <a:p>
                      <a:pPr algn="ctr"/>
                      <a:r>
                        <a:rPr lang="en-US" altLang="zh-TW" sz="2800" b="1" dirty="0">
                          <a:latin typeface="+mj-ea"/>
                          <a:ea typeface="+mj-ea"/>
                        </a:rPr>
                        <a:t>NO</a:t>
                      </a:r>
                      <a:endParaRPr lang="zh-TW" altLang="en-US" sz="2800" b="1" dirty="0">
                        <a:latin typeface="+mj-ea"/>
                        <a:ea typeface="+mj-ea"/>
                      </a:endParaRPr>
                    </a:p>
                  </a:txBody>
                  <a:tcPr marL="91446" marR="91446" marT="45703" marB="457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TW" altLang="en-US" sz="2800" b="1" dirty="0">
                          <a:latin typeface="+mj-ea"/>
                          <a:ea typeface="+mj-ea"/>
                        </a:rPr>
                        <a:t>本人</a:t>
                      </a:r>
                      <a:r>
                        <a:rPr lang="en-US" altLang="zh-TW" sz="2800" b="1" dirty="0">
                          <a:latin typeface="+mj-ea"/>
                          <a:ea typeface="+mj-ea"/>
                        </a:rPr>
                        <a:t>+</a:t>
                      </a:r>
                      <a:r>
                        <a:rPr lang="zh-TW" altLang="en-US" sz="2800" b="1" dirty="0">
                          <a:latin typeface="+mj-ea"/>
                          <a:ea typeface="+mj-ea"/>
                        </a:rPr>
                        <a:t>配偶</a:t>
                      </a:r>
                      <a:r>
                        <a:rPr lang="en-US" altLang="zh-TW" sz="2800" b="1" dirty="0">
                          <a:latin typeface="+mj-ea"/>
                          <a:ea typeface="+mj-ea"/>
                        </a:rPr>
                        <a:t>+</a:t>
                      </a:r>
                      <a:r>
                        <a:rPr lang="zh-TW" altLang="en-US" sz="2800" b="1" dirty="0">
                          <a:latin typeface="+mj-ea"/>
                          <a:ea typeface="+mj-ea"/>
                        </a:rPr>
                        <a:t>未成年子女</a:t>
                      </a:r>
                      <a:r>
                        <a:rPr lang="en-US" altLang="zh-TW" sz="2800" b="1" dirty="0">
                          <a:latin typeface="+mj-ea"/>
                          <a:ea typeface="+mj-ea"/>
                        </a:rPr>
                        <a:t>+</a:t>
                      </a:r>
                      <a:r>
                        <a:rPr lang="zh-TW" altLang="en-US" sz="2800" b="1" dirty="0">
                          <a:latin typeface="+mj-ea"/>
                          <a:ea typeface="+mj-ea"/>
                        </a:rPr>
                        <a:t>利用他人名義持有者</a:t>
                      </a:r>
                      <a:endParaRPr lang="en-US" altLang="zh-TW" sz="2800" b="1" dirty="0">
                        <a:latin typeface="+mj-ea"/>
                        <a:ea typeface="+mj-ea"/>
                      </a:endParaRPr>
                    </a:p>
                    <a:p>
                      <a:endParaRPr lang="zh-TW" altLang="en-US" sz="2800" b="1" dirty="0">
                        <a:latin typeface="+mj-ea"/>
                        <a:ea typeface="+mj-ea"/>
                      </a:endParaRPr>
                    </a:p>
                  </a:txBody>
                  <a:tcPr marL="91446" marR="91446" marT="45703" marB="45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371338">
                <a:tc>
                  <a:txBody>
                    <a:bodyPr/>
                    <a:lstStyle/>
                    <a:p>
                      <a:pPr algn="ctr"/>
                      <a:r>
                        <a:rPr lang="en-US" altLang="zh-TW" sz="2800" b="1" dirty="0">
                          <a:latin typeface="+mj-ea"/>
                          <a:ea typeface="+mj-ea"/>
                        </a:rPr>
                        <a:t>YES</a:t>
                      </a:r>
                      <a:endParaRPr lang="zh-TW" altLang="en-US" sz="2800" b="1" dirty="0">
                        <a:latin typeface="+mj-ea"/>
                        <a:ea typeface="+mj-ea"/>
                      </a:endParaRPr>
                    </a:p>
                  </a:txBody>
                  <a:tcPr marL="91446" marR="91446" marT="45703" marB="457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zh-TW" altLang="zh-TW" sz="2800" b="1" dirty="0">
                          <a:effectLst/>
                          <a:latin typeface="+mj-ea"/>
                          <a:ea typeface="+mj-ea"/>
                          <a:cs typeface="細明體" panose="02020509000000000000" pitchFamily="49" charset="-120"/>
                        </a:rPr>
                        <a:t>同屬一內部人集團其中</a:t>
                      </a:r>
                      <a:r>
                        <a:rPr lang="en-US" altLang="zh-TW" sz="2800" b="1" dirty="0">
                          <a:effectLst/>
                          <a:latin typeface="+mj-ea"/>
                          <a:ea typeface="+mj-ea"/>
                          <a:cs typeface="細明體" panose="02020509000000000000" pitchFamily="49" charset="-120"/>
                        </a:rPr>
                        <a:t>1</a:t>
                      </a:r>
                      <a:r>
                        <a:rPr lang="zh-TW" altLang="zh-TW" sz="2800" b="1" dirty="0">
                          <a:effectLst/>
                          <a:latin typeface="+mj-ea"/>
                          <a:ea typeface="+mj-ea"/>
                          <a:cs typeface="細明體" panose="02020509000000000000" pitchFamily="49" charset="-120"/>
                        </a:rPr>
                        <a:t>人已申報，</a:t>
                      </a:r>
                      <a:r>
                        <a:rPr lang="zh-TW" altLang="zh-TW" sz="2800" b="1" dirty="0">
                          <a:solidFill>
                            <a:srgbClr val="FF0000"/>
                          </a:solidFill>
                          <a:effectLst/>
                          <a:latin typeface="+mj-ea"/>
                          <a:ea typeface="+mj-ea"/>
                          <a:cs typeface="細明體" panose="02020509000000000000" pitchFamily="49" charset="-120"/>
                        </a:rPr>
                        <a:t>其餘未申報內部人合計</a:t>
                      </a:r>
                      <a:r>
                        <a:rPr lang="zh-TW" altLang="en-US" sz="2800" b="1" dirty="0">
                          <a:solidFill>
                            <a:srgbClr val="FF0000"/>
                          </a:solidFill>
                          <a:effectLst/>
                          <a:latin typeface="+mj-ea"/>
                          <a:ea typeface="+mj-ea"/>
                          <a:cs typeface="細明體" panose="02020509000000000000" pitchFamily="49" charset="-120"/>
                        </a:rPr>
                        <a:t>不得</a:t>
                      </a:r>
                      <a:r>
                        <a:rPr lang="zh-TW" altLang="zh-TW" sz="2800" b="1" dirty="0">
                          <a:solidFill>
                            <a:srgbClr val="FF0000"/>
                          </a:solidFill>
                          <a:effectLst/>
                          <a:latin typeface="+mj-ea"/>
                          <a:ea typeface="+mj-ea"/>
                          <a:cs typeface="細明體" panose="02020509000000000000" pitchFamily="49" charset="-120"/>
                        </a:rPr>
                        <a:t>超過</a:t>
                      </a:r>
                      <a:r>
                        <a:rPr lang="en-US" altLang="zh-TW" sz="2800" b="1" dirty="0">
                          <a:solidFill>
                            <a:srgbClr val="FF0000"/>
                          </a:solidFill>
                          <a:effectLst/>
                          <a:latin typeface="+mj-ea"/>
                          <a:ea typeface="+mj-ea"/>
                          <a:cs typeface="細明體" panose="02020509000000000000" pitchFamily="49" charset="-120"/>
                        </a:rPr>
                        <a:t>1</a:t>
                      </a:r>
                      <a:r>
                        <a:rPr lang="zh-TW" altLang="zh-TW" sz="2800" b="1" dirty="0">
                          <a:solidFill>
                            <a:srgbClr val="FF0000"/>
                          </a:solidFill>
                          <a:effectLst/>
                          <a:latin typeface="+mj-ea"/>
                          <a:ea typeface="+mj-ea"/>
                          <a:cs typeface="細明體" panose="02020509000000000000" pitchFamily="49" charset="-120"/>
                        </a:rPr>
                        <a:t>萬股</a:t>
                      </a:r>
                      <a:endParaRPr lang="zh-TW" altLang="en-US" sz="2800" b="1" dirty="0">
                        <a:solidFill>
                          <a:srgbClr val="FF0000"/>
                        </a:solidFill>
                        <a:latin typeface="+mj-ea"/>
                        <a:ea typeface="+mj-ea"/>
                      </a:endParaRPr>
                    </a:p>
                  </a:txBody>
                  <a:tcPr marL="91446" marR="91446" marT="45703" marB="45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250884" name="Rectangle 4">
            <a:extLst>
              <a:ext uri="{FF2B5EF4-FFF2-40B4-BE49-F238E27FC236}">
                <a16:creationId xmlns:a16="http://schemas.microsoft.com/office/drawing/2014/main" id="{076D45D9-A1E1-4564-85F4-970117FC7EA6}"/>
              </a:ext>
            </a:extLst>
          </p:cNvPr>
          <p:cNvSpPr>
            <a:spLocks noChangeArrowheads="1"/>
          </p:cNvSpPr>
          <p:nvPr/>
        </p:nvSpPr>
        <p:spPr bwMode="auto">
          <a:xfrm>
            <a:off x="1833563" y="3933825"/>
            <a:ext cx="4953000" cy="646113"/>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eaLnBrk="1" fontAlgn="auto" hangingPunct="1">
              <a:spcBef>
                <a:spcPts val="0"/>
              </a:spcBef>
              <a:spcAft>
                <a:spcPts val="0"/>
              </a:spcAft>
              <a:defRPr/>
            </a:pPr>
            <a:endParaRPr kumimoji="0" lang="zh-TW" altLang="en-US" b="1">
              <a:solidFill>
                <a:srgbClr val="0000FF"/>
              </a:solidFill>
              <a:latin typeface="Times New Roman" panose="02020603050405020304" pitchFamily="18" charset="0"/>
              <a:ea typeface="標楷體" panose="03000509000000000000" pitchFamily="65" charset="-120"/>
            </a:endParaRPr>
          </a:p>
          <a:p>
            <a:pPr eaLnBrk="1" fontAlgn="auto" hangingPunct="1">
              <a:spcBef>
                <a:spcPts val="0"/>
              </a:spcBef>
              <a:spcAft>
                <a:spcPts val="0"/>
              </a:spcAft>
              <a:defRPr/>
            </a:pPr>
            <a:endParaRPr kumimoji="0" lang="zh-TW" altLang="en-US" b="1">
              <a:solidFill>
                <a:srgbClr val="0000FF"/>
              </a:solidFill>
              <a:latin typeface="Times New Roman" panose="02020603050405020304" pitchFamily="18" charset="0"/>
              <a:ea typeface="標楷體" panose="03000509000000000000" pitchFamily="65" charset="-120"/>
            </a:endParaRPr>
          </a:p>
        </p:txBody>
      </p:sp>
      <p:sp>
        <p:nvSpPr>
          <p:cNvPr id="2" name="爆炸 2 1">
            <a:extLst>
              <a:ext uri="{FF2B5EF4-FFF2-40B4-BE49-F238E27FC236}">
                <a16:creationId xmlns:a16="http://schemas.microsoft.com/office/drawing/2014/main" id="{A273AE02-2147-4F8C-9AD4-AF3ADC15D7BD}"/>
              </a:ext>
            </a:extLst>
          </p:cNvPr>
          <p:cNvSpPr/>
          <p:nvPr/>
        </p:nvSpPr>
        <p:spPr>
          <a:xfrm>
            <a:off x="0" y="0"/>
            <a:ext cx="2465388" cy="1871663"/>
          </a:xfrm>
          <a:prstGeom prst="irregularSeal2">
            <a:avLst/>
          </a:prstGeom>
          <a:solidFill>
            <a:srgbClr val="FFFF00"/>
          </a:solidFill>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zh-TW" altLang="en-US" sz="2800" b="1" dirty="0">
                <a:solidFill>
                  <a:srgbClr val="FF0000"/>
                </a:solidFill>
                <a:latin typeface="標楷體" panose="03000509000000000000" pitchFamily="65" charset="-120"/>
                <a:ea typeface="標楷體" panose="03000509000000000000" pitchFamily="65" charset="-120"/>
              </a:rPr>
              <a:t>注意</a:t>
            </a:r>
          </a:p>
        </p:txBody>
      </p:sp>
      <p:sp>
        <p:nvSpPr>
          <p:cNvPr id="18435" name="Rectangle 2">
            <a:extLst>
              <a:ext uri="{FF2B5EF4-FFF2-40B4-BE49-F238E27FC236}">
                <a16:creationId xmlns:a16="http://schemas.microsoft.com/office/drawing/2014/main" id="{F9DF18DD-535E-478E-9EDA-4FEAE9C9F912}"/>
              </a:ext>
            </a:extLst>
          </p:cNvPr>
          <p:cNvSpPr>
            <a:spLocks noGrp="1"/>
          </p:cNvSpPr>
          <p:nvPr>
            <p:ph type="title" idx="4294967295"/>
          </p:nvPr>
        </p:nvSpPr>
        <p:spPr>
          <a:xfrm>
            <a:off x="2339975" y="360363"/>
            <a:ext cx="6716713" cy="765175"/>
          </a:xfrm>
        </p:spPr>
        <p:txBody>
          <a:bodyPr rtlCol="0">
            <a:normAutofit/>
          </a:bodyPr>
          <a:lstStyle/>
          <a:p>
            <a:pPr eaLnBrk="1" fontAlgn="auto" hangingPunct="1">
              <a:spcAft>
                <a:spcPts val="0"/>
              </a:spcAft>
              <a:defRPr/>
            </a:pPr>
            <a:r>
              <a:rPr lang="zh-TW" altLang="en-US" sz="4000" b="1" dirty="0">
                <a:solidFill>
                  <a:srgbClr val="FF0000"/>
                </a:solidFill>
                <a:effectLst>
                  <a:outerShdw blurRad="38100" dist="38100" dir="2700000" algn="tl">
                    <a:srgbClr val="C0C0C0"/>
                  </a:outerShdw>
                </a:effectLst>
                <a:latin typeface="Times New Roman" panose="02020603050405020304" pitchFamily="18" charset="0"/>
                <a:ea typeface="標楷體" panose="03000509000000000000" pitchFamily="65" charset="-120"/>
              </a:rPr>
              <a:t>一萬股之計算方式之認定：</a:t>
            </a:r>
            <a:endParaRPr lang="en-US" altLang="zh-TW" sz="4000" b="1" dirty="0">
              <a:solidFill>
                <a:srgbClr val="FF0000"/>
              </a:solidFill>
              <a:effectLst>
                <a:outerShdw blurRad="38100" dist="38100" dir="2700000" algn="tl">
                  <a:srgbClr val="C0C0C0"/>
                </a:outerShdw>
              </a:effectLst>
              <a:latin typeface="Times New Roman" panose="02020603050405020304" pitchFamily="18" charset="0"/>
              <a:ea typeface="標楷體" panose="03000509000000000000" pitchFamily="65" charset="-120"/>
            </a:endParaRPr>
          </a:p>
        </p:txBody>
      </p:sp>
      <p:sp>
        <p:nvSpPr>
          <p:cNvPr id="6" name="矩形 3">
            <a:extLst>
              <a:ext uri="{FF2B5EF4-FFF2-40B4-BE49-F238E27FC236}">
                <a16:creationId xmlns:a16="http://schemas.microsoft.com/office/drawing/2014/main" id="{53A3C87A-EE5E-4232-AF0A-55F6A5517BC6}"/>
              </a:ext>
            </a:extLst>
          </p:cNvPr>
          <p:cNvSpPr>
            <a:spLocks noChangeArrowheads="1"/>
          </p:cNvSpPr>
          <p:nvPr/>
        </p:nvSpPr>
        <p:spPr bwMode="auto">
          <a:xfrm>
            <a:off x="1214146" y="1564879"/>
            <a:ext cx="712323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ndara" panose="020E0502030303020204" pitchFamily="34" charset="0"/>
                <a:ea typeface="新細明體" panose="02020500000000000000" pitchFamily="18" charset="-120"/>
              </a:defRPr>
            </a:lvl1pPr>
            <a:lvl2pPr marL="742950" indent="-285750">
              <a:defRPr kumimoji="1">
                <a:solidFill>
                  <a:schemeClr val="tx1"/>
                </a:solidFill>
                <a:latin typeface="Candara" panose="020E0502030303020204" pitchFamily="34" charset="0"/>
                <a:ea typeface="新細明體" panose="02020500000000000000" pitchFamily="18" charset="-120"/>
              </a:defRPr>
            </a:lvl2pPr>
            <a:lvl3pPr marL="1143000" indent="-228600">
              <a:defRPr kumimoji="1">
                <a:solidFill>
                  <a:schemeClr val="tx1"/>
                </a:solidFill>
                <a:latin typeface="Candara" panose="020E0502030303020204" pitchFamily="34" charset="0"/>
                <a:ea typeface="新細明體" panose="02020500000000000000" pitchFamily="18" charset="-120"/>
              </a:defRPr>
            </a:lvl3pPr>
            <a:lvl4pPr marL="1600200" indent="-228600">
              <a:defRPr kumimoji="1">
                <a:solidFill>
                  <a:schemeClr val="tx1"/>
                </a:solidFill>
                <a:latin typeface="Candara" panose="020E0502030303020204" pitchFamily="34" charset="0"/>
                <a:ea typeface="新細明體" panose="02020500000000000000" pitchFamily="18" charset="-120"/>
              </a:defRPr>
            </a:lvl4pPr>
            <a:lvl5pPr marL="2057400" indent="-228600">
              <a:defRPr kumimoji="1">
                <a:solidFill>
                  <a:schemeClr val="tx1"/>
                </a:solidFill>
                <a:latin typeface="Candara" panose="020E0502030303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Candara" panose="020E0502030303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Candara" panose="020E0502030303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Candara" panose="020E0502030303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Candara" panose="020E0502030303020204" pitchFamily="34" charset="0"/>
                <a:ea typeface="新細明體" panose="02020500000000000000" pitchFamily="18" charset="-120"/>
              </a:defRPr>
            </a:lvl9pPr>
          </a:lstStyle>
          <a:p>
            <a:r>
              <a:rPr lang="zh-TW" altLang="en-US" sz="2000" dirty="0">
                <a:latin typeface="Times New Roman" panose="02020603050405020304" pitchFamily="18" charset="0"/>
                <a:ea typeface="標楷體" panose="03000509000000000000" pitchFamily="65" charset="-120"/>
                <a:cs typeface="細明體" panose="02020509000000000000" pitchFamily="49" charset="-120"/>
              </a:rPr>
              <a:t>需辦理事前申報之轉讓股數係包含內部人本人、配偶、未成年子女及利用他人名義持有者之總合大於一萬股。</a:t>
            </a:r>
            <a:endParaRPr lang="en-US" altLang="zh-TW" sz="2000" dirty="0">
              <a:latin typeface="Times New Roman" panose="02020603050405020304" pitchFamily="18" charset="0"/>
              <a:ea typeface="標楷體" panose="03000509000000000000" pitchFamily="65" charset="-120"/>
              <a:cs typeface="細明體" panose="02020509000000000000" pitchFamily="49" charset="-120"/>
            </a:endParaRPr>
          </a:p>
          <a:p>
            <a:r>
              <a:rPr lang="zh-TW" altLang="zh-TW" sz="2000" dirty="0">
                <a:latin typeface="Times New Roman" panose="02020603050405020304" pitchFamily="18" charset="0"/>
                <a:ea typeface="標楷體" panose="03000509000000000000" pitchFamily="65" charset="-120"/>
                <a:cs typeface="細明體" panose="02020509000000000000" pitchFamily="49" charset="-120"/>
              </a:rPr>
              <a:t>同屬一內部人集團其中</a:t>
            </a:r>
            <a:r>
              <a:rPr lang="en-US" altLang="zh-TW" sz="2000" dirty="0">
                <a:latin typeface="Times New Roman" panose="02020603050405020304" pitchFamily="18" charset="0"/>
                <a:ea typeface="標楷體" panose="03000509000000000000" pitchFamily="65" charset="-120"/>
                <a:cs typeface="細明體" panose="02020509000000000000" pitchFamily="49" charset="-120"/>
              </a:rPr>
              <a:t>1</a:t>
            </a:r>
            <a:r>
              <a:rPr lang="zh-TW" altLang="zh-TW" sz="2000" dirty="0">
                <a:latin typeface="Times New Roman" panose="02020603050405020304" pitchFamily="18" charset="0"/>
                <a:ea typeface="標楷體" panose="03000509000000000000" pitchFamily="65" charset="-120"/>
                <a:cs typeface="細明體" panose="02020509000000000000" pitchFamily="49" charset="-120"/>
              </a:rPr>
              <a:t>人已申報，其餘未申報內部人合計</a:t>
            </a:r>
            <a:r>
              <a:rPr lang="zh-TW" altLang="en-US" sz="2000" dirty="0">
                <a:latin typeface="Times New Roman" panose="02020603050405020304" pitchFamily="18" charset="0"/>
                <a:ea typeface="標楷體" panose="03000509000000000000" pitchFamily="65" charset="-120"/>
                <a:cs typeface="細明體" panose="02020509000000000000" pitchFamily="49" charset="-120"/>
              </a:rPr>
              <a:t>不得</a:t>
            </a:r>
            <a:r>
              <a:rPr lang="zh-TW" altLang="zh-TW" sz="2000" dirty="0">
                <a:latin typeface="Times New Roman" panose="02020603050405020304" pitchFamily="18" charset="0"/>
                <a:ea typeface="標楷體" panose="03000509000000000000" pitchFamily="65" charset="-120"/>
                <a:cs typeface="細明體" panose="02020509000000000000" pitchFamily="49" charset="-120"/>
              </a:rPr>
              <a:t>超過</a:t>
            </a:r>
            <a:r>
              <a:rPr lang="en-US" altLang="zh-TW" sz="2000" dirty="0">
                <a:latin typeface="Times New Roman" panose="02020603050405020304" pitchFamily="18" charset="0"/>
                <a:ea typeface="標楷體" panose="03000509000000000000" pitchFamily="65" charset="-120"/>
                <a:cs typeface="細明體" panose="02020509000000000000" pitchFamily="49" charset="-120"/>
              </a:rPr>
              <a:t>1</a:t>
            </a:r>
            <a:r>
              <a:rPr lang="zh-TW" altLang="zh-TW" sz="2000" dirty="0">
                <a:latin typeface="Times New Roman" panose="02020603050405020304" pitchFamily="18" charset="0"/>
                <a:ea typeface="標楷體" panose="03000509000000000000" pitchFamily="65" charset="-120"/>
                <a:cs typeface="細明體" panose="02020509000000000000" pitchFamily="49" charset="-120"/>
              </a:rPr>
              <a:t>萬股</a:t>
            </a:r>
            <a:r>
              <a:rPr lang="zh-TW" altLang="en-US" sz="2000" dirty="0">
                <a:latin typeface="Times New Roman" panose="02020603050405020304" pitchFamily="18" charset="0"/>
                <a:ea typeface="標楷體" panose="03000509000000000000" pitchFamily="65" charset="-120"/>
                <a:cs typeface="細明體" panose="02020509000000000000" pitchFamily="49" charset="-120"/>
              </a:rPr>
              <a:t>。</a:t>
            </a:r>
            <a:endParaRPr lang="zh-TW" altLang="en-US" sz="2000" dirty="0">
              <a:cs typeface="細明體" panose="02020509000000000000" pitchFamily="49" charset="-120"/>
            </a:endParaRPr>
          </a:p>
        </p:txBody>
      </p:sp>
    </p:spTree>
    <p:extLst>
      <p:ext uri="{BB962C8B-B14F-4D97-AF65-F5344CB8AC3E}">
        <p14:creationId xmlns:p14="http://schemas.microsoft.com/office/powerpoint/2010/main" val="605764114"/>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4" name="Rectangle 4">
            <a:extLst>
              <a:ext uri="{FF2B5EF4-FFF2-40B4-BE49-F238E27FC236}">
                <a16:creationId xmlns:a16="http://schemas.microsoft.com/office/drawing/2014/main" id="{C25EB22F-30D8-4856-B5B9-3FA72B2A42CB}"/>
              </a:ext>
            </a:extLst>
          </p:cNvPr>
          <p:cNvSpPr>
            <a:spLocks noChangeArrowheads="1"/>
          </p:cNvSpPr>
          <p:nvPr/>
        </p:nvSpPr>
        <p:spPr bwMode="auto">
          <a:xfrm>
            <a:off x="1833563" y="3933825"/>
            <a:ext cx="4953000" cy="646113"/>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eaLnBrk="1" fontAlgn="auto" hangingPunct="1">
              <a:spcBef>
                <a:spcPts val="0"/>
              </a:spcBef>
              <a:spcAft>
                <a:spcPts val="0"/>
              </a:spcAft>
              <a:defRPr/>
            </a:pPr>
            <a:endParaRPr kumimoji="0" lang="zh-TW" altLang="en-US" b="1">
              <a:solidFill>
                <a:srgbClr val="0000FF"/>
              </a:solidFill>
              <a:latin typeface="Times New Roman" panose="02020603050405020304" pitchFamily="18" charset="0"/>
              <a:ea typeface="標楷體" panose="03000509000000000000" pitchFamily="65" charset="-120"/>
            </a:endParaRPr>
          </a:p>
          <a:p>
            <a:pPr eaLnBrk="1" fontAlgn="auto" hangingPunct="1">
              <a:spcBef>
                <a:spcPts val="0"/>
              </a:spcBef>
              <a:spcAft>
                <a:spcPts val="0"/>
              </a:spcAft>
              <a:defRPr/>
            </a:pPr>
            <a:endParaRPr kumimoji="0" lang="zh-TW" altLang="en-US" b="1">
              <a:solidFill>
                <a:srgbClr val="0000FF"/>
              </a:solidFill>
              <a:latin typeface="Times New Roman" panose="02020603050405020304" pitchFamily="18" charset="0"/>
              <a:ea typeface="標楷體" panose="03000509000000000000" pitchFamily="65" charset="-120"/>
            </a:endParaRPr>
          </a:p>
        </p:txBody>
      </p:sp>
      <p:sp>
        <p:nvSpPr>
          <p:cNvPr id="2" name="爆炸 2 1">
            <a:extLst>
              <a:ext uri="{FF2B5EF4-FFF2-40B4-BE49-F238E27FC236}">
                <a16:creationId xmlns:a16="http://schemas.microsoft.com/office/drawing/2014/main" id="{819077CC-AD04-4B2B-8C44-A284D7433ABB}"/>
              </a:ext>
            </a:extLst>
          </p:cNvPr>
          <p:cNvSpPr/>
          <p:nvPr/>
        </p:nvSpPr>
        <p:spPr>
          <a:xfrm>
            <a:off x="-116624" y="-23124"/>
            <a:ext cx="2465388" cy="1871663"/>
          </a:xfrm>
          <a:prstGeom prst="irregularSeal2">
            <a:avLst/>
          </a:prstGeom>
          <a:solidFill>
            <a:srgbClr val="FFFF00"/>
          </a:solidFill>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zh-TW" altLang="en-US" sz="2800" b="1" dirty="0">
                <a:solidFill>
                  <a:srgbClr val="FF0000"/>
                </a:solidFill>
                <a:latin typeface="標楷體" panose="03000509000000000000" pitchFamily="65" charset="-120"/>
                <a:ea typeface="標楷體" panose="03000509000000000000" pitchFamily="65" charset="-120"/>
              </a:rPr>
              <a:t>注意</a:t>
            </a:r>
          </a:p>
        </p:txBody>
      </p:sp>
      <p:sp>
        <p:nvSpPr>
          <p:cNvPr id="18435" name="Rectangle 2">
            <a:extLst>
              <a:ext uri="{FF2B5EF4-FFF2-40B4-BE49-F238E27FC236}">
                <a16:creationId xmlns:a16="http://schemas.microsoft.com/office/drawing/2014/main" id="{70FC9BCA-3D69-46BA-BFB8-08DA3EE345C5}"/>
              </a:ext>
            </a:extLst>
          </p:cNvPr>
          <p:cNvSpPr>
            <a:spLocks noGrp="1"/>
          </p:cNvSpPr>
          <p:nvPr>
            <p:ph type="title" idx="4294967295"/>
          </p:nvPr>
        </p:nvSpPr>
        <p:spPr>
          <a:xfrm>
            <a:off x="2339975" y="360363"/>
            <a:ext cx="6935788" cy="765175"/>
          </a:xfrm>
        </p:spPr>
        <p:txBody>
          <a:bodyPr rtlCol="0">
            <a:normAutofit/>
          </a:bodyPr>
          <a:lstStyle/>
          <a:p>
            <a:pPr eaLnBrk="1" fontAlgn="auto" hangingPunct="1">
              <a:spcAft>
                <a:spcPts val="0"/>
              </a:spcAft>
              <a:defRPr/>
            </a:pPr>
            <a:r>
              <a:rPr lang="en-US" altLang="zh-TW" sz="4000" b="1" dirty="0">
                <a:solidFill>
                  <a:srgbClr val="FF0000"/>
                </a:solidFill>
                <a:effectLst>
                  <a:outerShdw blurRad="38100" dist="38100" dir="2700000" algn="tl">
                    <a:srgbClr val="C0C0C0"/>
                  </a:outerShdw>
                </a:effectLst>
                <a:latin typeface="Times New Roman" panose="02020603050405020304" pitchFamily="18" charset="0"/>
                <a:ea typeface="標楷體" panose="03000509000000000000" pitchFamily="65" charset="-120"/>
              </a:rPr>
              <a:t>『</a:t>
            </a:r>
            <a:r>
              <a:rPr lang="zh-TW" altLang="en-US" sz="4000" b="1" dirty="0">
                <a:solidFill>
                  <a:srgbClr val="FF0000"/>
                </a:solidFill>
                <a:effectLst>
                  <a:outerShdw blurRad="38100" dist="38100" dir="2700000" algn="tl">
                    <a:srgbClr val="C0C0C0"/>
                  </a:outerShdw>
                </a:effectLst>
                <a:latin typeface="Times New Roman" panose="02020603050405020304" pitchFamily="18" charset="0"/>
                <a:ea typeface="標楷體" panose="03000509000000000000" pitchFamily="65" charset="-120"/>
              </a:rPr>
              <a:t>每日轉讓限額</a:t>
            </a:r>
            <a:r>
              <a:rPr lang="en-US" altLang="zh-TW" sz="4000" b="1" dirty="0">
                <a:solidFill>
                  <a:srgbClr val="FF0000"/>
                </a:solidFill>
                <a:effectLst>
                  <a:outerShdw blurRad="38100" dist="38100" dir="2700000" algn="tl">
                    <a:srgbClr val="C0C0C0"/>
                  </a:outerShdw>
                </a:effectLst>
                <a:latin typeface="Times New Roman" panose="02020603050405020304" pitchFamily="18" charset="0"/>
                <a:ea typeface="標楷體" panose="03000509000000000000" pitchFamily="65" charset="-120"/>
              </a:rPr>
              <a:t>』</a:t>
            </a:r>
            <a:r>
              <a:rPr lang="zh-TW" altLang="en-US" sz="4000" b="1" dirty="0">
                <a:solidFill>
                  <a:srgbClr val="FF0000"/>
                </a:solidFill>
                <a:effectLst>
                  <a:outerShdw blurRad="38100" dist="38100" dir="2700000" algn="tl">
                    <a:srgbClr val="C0C0C0"/>
                  </a:outerShdw>
                </a:effectLst>
                <a:latin typeface="Times New Roman" panose="02020603050405020304" pitchFamily="18" charset="0"/>
                <a:ea typeface="標楷體" panose="03000509000000000000" pitchFamily="65" charset="-120"/>
              </a:rPr>
              <a:t>之計算：</a:t>
            </a:r>
            <a:endParaRPr lang="en-US" altLang="zh-TW" sz="4000" b="1" dirty="0">
              <a:solidFill>
                <a:srgbClr val="FF0000"/>
              </a:solidFill>
              <a:effectLst>
                <a:outerShdw blurRad="38100" dist="38100" dir="2700000" algn="tl">
                  <a:srgbClr val="C0C0C0"/>
                </a:outerShdw>
              </a:effectLst>
              <a:latin typeface="Times New Roman" panose="02020603050405020304" pitchFamily="18" charset="0"/>
              <a:ea typeface="標楷體" panose="03000509000000000000" pitchFamily="65" charset="-120"/>
            </a:endParaRPr>
          </a:p>
        </p:txBody>
      </p:sp>
      <p:sp>
        <p:nvSpPr>
          <p:cNvPr id="73734" name="矩形 3">
            <a:extLst>
              <a:ext uri="{FF2B5EF4-FFF2-40B4-BE49-F238E27FC236}">
                <a16:creationId xmlns:a16="http://schemas.microsoft.com/office/drawing/2014/main" id="{FC71FAB1-D1D8-4A86-8CBB-47A2675E5795}"/>
              </a:ext>
            </a:extLst>
          </p:cNvPr>
          <p:cNvSpPr>
            <a:spLocks noChangeArrowheads="1"/>
          </p:cNvSpPr>
          <p:nvPr/>
        </p:nvSpPr>
        <p:spPr bwMode="auto">
          <a:xfrm>
            <a:off x="1254125" y="1303338"/>
            <a:ext cx="7416800"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ea typeface="微軟正黑體" panose="020B0604030504040204" pitchFamily="34" charset="-12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ea typeface="微軟正黑體" panose="020B0604030504040204" pitchFamily="34" charset="-12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ea typeface="微軟正黑體" panose="020B0604030504040204" pitchFamily="34" charset="-12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ea typeface="微軟正黑體" panose="020B0604030504040204" pitchFamily="34" charset="-12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ea typeface="微軟正黑體" panose="020B0604030504040204" pitchFamily="34" charset="-12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ea typeface="微軟正黑體" panose="020B0604030504040204" pitchFamily="34" charset="-12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ea typeface="微軟正黑體" panose="020B0604030504040204" pitchFamily="34" charset="-12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ea typeface="微軟正黑體" panose="020B0604030504040204" pitchFamily="34" charset="-12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ea typeface="微軟正黑體" panose="020B0604030504040204" pitchFamily="34" charset="-120"/>
              </a:defRPr>
            </a:lvl9pPr>
          </a:lstStyle>
          <a:p>
            <a:pPr>
              <a:spcBef>
                <a:spcPct val="0"/>
              </a:spcBef>
              <a:buClrTx/>
              <a:buSzTx/>
              <a:buFontTx/>
              <a:buNone/>
              <a:defRPr/>
            </a:pPr>
            <a:r>
              <a:rPr lang="zh-TW" altLang="en-US" sz="2800" b="1" dirty="0">
                <a:solidFill>
                  <a:srgbClr val="0000FF"/>
                </a:solidFill>
                <a:latin typeface="Times New Roman" panose="02020603050405020304" pitchFamily="18" charset="0"/>
                <a:ea typeface="標楷體" panose="03000509000000000000" pitchFamily="65" charset="-120"/>
                <a:cs typeface="細明體" panose="02020509000000000000" pitchFamily="49" charset="-120"/>
              </a:rPr>
              <a:t>注意</a:t>
            </a:r>
            <a:r>
              <a:rPr lang="zh-TW" altLang="en-US" sz="2800" b="1" dirty="0">
                <a:solidFill>
                  <a:srgbClr val="0000FF"/>
                </a:solidFill>
                <a:effectLst>
                  <a:outerShdw blurRad="38100" dist="38100" dir="2700000" algn="tl">
                    <a:srgbClr val="C0C0C0"/>
                  </a:outerShdw>
                </a:effectLst>
                <a:latin typeface="Times New Roman" panose="02020603050405020304" pitchFamily="18" charset="0"/>
                <a:ea typeface="標楷體" panose="03000509000000000000" pitchFamily="65" charset="-120"/>
              </a:rPr>
              <a:t>「每日轉讓限額」及「申報賣出總股數」</a:t>
            </a:r>
            <a:r>
              <a:rPr lang="zh-TW" altLang="en-US" sz="2800" b="1" dirty="0">
                <a:solidFill>
                  <a:srgbClr val="0000FF"/>
                </a:solidFill>
                <a:latin typeface="Times New Roman" panose="02020603050405020304" pitchFamily="18" charset="0"/>
                <a:ea typeface="標楷體" panose="03000509000000000000" pitchFamily="65" charset="-120"/>
                <a:cs typeface="細明體" panose="02020509000000000000" pitchFamily="49" charset="-120"/>
              </a:rPr>
              <a:t>超賣問題</a:t>
            </a:r>
            <a:r>
              <a:rPr lang="en-US" altLang="zh-TW" sz="2800" b="1" dirty="0">
                <a:solidFill>
                  <a:srgbClr val="0000FF"/>
                </a:solidFill>
                <a:latin typeface="Times New Roman" panose="02020603050405020304" pitchFamily="18" charset="0"/>
                <a:ea typeface="標楷體" panose="03000509000000000000" pitchFamily="65" charset="-120"/>
                <a:cs typeface="細明體" panose="02020509000000000000" pitchFamily="49" charset="-120"/>
              </a:rPr>
              <a:t>!</a:t>
            </a:r>
          </a:p>
          <a:p>
            <a:pPr>
              <a:spcBef>
                <a:spcPct val="0"/>
              </a:spcBef>
              <a:buClrTx/>
              <a:buSzTx/>
              <a:buFontTx/>
              <a:buNone/>
              <a:defRPr/>
            </a:pPr>
            <a:r>
              <a:rPr lang="en-US" altLang="zh-TW" sz="2000" b="1" dirty="0">
                <a:solidFill>
                  <a:schemeClr val="tx1"/>
                </a:solidFill>
                <a:latin typeface="標楷體" panose="03000509000000000000" pitchFamily="65" charset="-120"/>
                <a:ea typeface="標楷體" panose="03000509000000000000" pitchFamily="65" charset="-120"/>
                <a:cs typeface="細明體" panose="02020509000000000000" pitchFamily="49" charset="-120"/>
              </a:rPr>
              <a:t>(</a:t>
            </a:r>
            <a:r>
              <a:rPr lang="zh-TW" altLang="en-US" sz="2000" b="1" dirty="0">
                <a:solidFill>
                  <a:schemeClr val="tx1"/>
                </a:solidFill>
                <a:latin typeface="標楷體" panose="03000509000000000000" pitchFamily="65" charset="-120"/>
                <a:ea typeface="標楷體" panose="03000509000000000000" pitchFamily="65" charset="-120"/>
                <a:cs typeface="細明體" panose="02020509000000000000" pitchFamily="49" charset="-120"/>
              </a:rPr>
              <a:t>已完成事前申報之</a:t>
            </a:r>
            <a:r>
              <a:rPr lang="zh-TW" altLang="zh-TW" sz="2000" b="1" dirty="0">
                <a:solidFill>
                  <a:schemeClr val="tx1"/>
                </a:solidFill>
                <a:latin typeface="標楷體" panose="03000509000000000000" pitchFamily="65" charset="-120"/>
                <a:ea typeface="標楷體" panose="03000509000000000000" pitchFamily="65" charset="-120"/>
                <a:cs typeface="細明體" panose="02020509000000000000" pitchFamily="49" charset="-120"/>
              </a:rPr>
              <a:t>內部人</a:t>
            </a:r>
            <a:r>
              <a:rPr lang="zh-TW" altLang="en-US" sz="2000" b="1" dirty="0">
                <a:solidFill>
                  <a:schemeClr val="tx1"/>
                </a:solidFill>
                <a:latin typeface="標楷體" panose="03000509000000000000" pitchFamily="65" charset="-120"/>
                <a:ea typeface="標楷體" panose="03000509000000000000" pitchFamily="65" charset="-120"/>
                <a:cs typeface="細明體" panose="02020509000000000000" pitchFamily="49" charset="-120"/>
              </a:rPr>
              <a:t>，其每日轉讓股數限額應包含</a:t>
            </a:r>
            <a:r>
              <a:rPr lang="zh-TW" altLang="zh-TW" sz="2000" b="1" dirty="0">
                <a:solidFill>
                  <a:srgbClr val="FF0000"/>
                </a:solidFill>
                <a:latin typeface="標楷體" panose="03000509000000000000" pitchFamily="65" charset="-120"/>
                <a:ea typeface="標楷體" panose="03000509000000000000" pitchFamily="65" charset="-120"/>
                <a:cs typeface="細明體" panose="02020509000000000000" pitchFamily="49" charset="-120"/>
              </a:rPr>
              <a:t>其餘未申報內部人合計</a:t>
            </a:r>
            <a:r>
              <a:rPr lang="zh-TW" altLang="en-US" sz="2000" b="1" dirty="0">
                <a:solidFill>
                  <a:srgbClr val="FF0000"/>
                </a:solidFill>
                <a:latin typeface="標楷體" panose="03000509000000000000" pitchFamily="65" charset="-120"/>
                <a:ea typeface="標楷體" panose="03000509000000000000" pitchFamily="65" charset="-120"/>
                <a:cs typeface="細明體" panose="02020509000000000000" pitchFamily="49" charset="-120"/>
              </a:rPr>
              <a:t>之</a:t>
            </a:r>
            <a:r>
              <a:rPr lang="en-US" altLang="zh-TW" sz="2000" b="1" dirty="0">
                <a:solidFill>
                  <a:srgbClr val="FF0000"/>
                </a:solidFill>
                <a:latin typeface="標楷體" panose="03000509000000000000" pitchFamily="65" charset="-120"/>
                <a:ea typeface="標楷體" panose="03000509000000000000" pitchFamily="65" charset="-120"/>
                <a:cs typeface="細明體" panose="02020509000000000000" pitchFamily="49" charset="-120"/>
              </a:rPr>
              <a:t>1</a:t>
            </a:r>
            <a:r>
              <a:rPr lang="zh-TW" altLang="zh-TW" sz="2000" b="1" dirty="0">
                <a:solidFill>
                  <a:srgbClr val="FF0000"/>
                </a:solidFill>
                <a:latin typeface="標楷體" panose="03000509000000000000" pitchFamily="65" charset="-120"/>
                <a:ea typeface="標楷體" panose="03000509000000000000" pitchFamily="65" charset="-120"/>
                <a:cs typeface="細明體" panose="02020509000000000000" pitchFamily="49" charset="-120"/>
              </a:rPr>
              <a:t>萬股</a:t>
            </a:r>
            <a:r>
              <a:rPr lang="en-US" altLang="zh-TW" sz="2000" b="1" dirty="0">
                <a:solidFill>
                  <a:schemeClr val="tx1"/>
                </a:solidFill>
                <a:latin typeface="標楷體" panose="03000509000000000000" pitchFamily="65" charset="-120"/>
                <a:ea typeface="標楷體" panose="03000509000000000000" pitchFamily="65" charset="-120"/>
                <a:cs typeface="細明體" panose="02020509000000000000" pitchFamily="49" charset="-120"/>
              </a:rPr>
              <a:t>)</a:t>
            </a:r>
            <a:endParaRPr lang="zh-TW" altLang="en-US" sz="2000" b="1" dirty="0">
              <a:solidFill>
                <a:schemeClr val="tx1"/>
              </a:solidFill>
              <a:latin typeface="標楷體" panose="03000509000000000000" pitchFamily="65" charset="-120"/>
              <a:ea typeface="標楷體" panose="03000509000000000000" pitchFamily="65" charset="-120"/>
              <a:cs typeface="細明體" panose="02020509000000000000" pitchFamily="49" charset="-120"/>
            </a:endParaRPr>
          </a:p>
          <a:p>
            <a:pPr>
              <a:spcBef>
                <a:spcPct val="0"/>
              </a:spcBef>
              <a:buClrTx/>
              <a:buSzTx/>
              <a:buFontTx/>
              <a:buNone/>
              <a:defRPr/>
            </a:pPr>
            <a:endParaRPr lang="en-US" altLang="zh-TW" sz="2800" dirty="0">
              <a:solidFill>
                <a:schemeClr val="tx1"/>
              </a:solidFill>
              <a:latin typeface="Times New Roman" panose="02020603050405020304" pitchFamily="18" charset="0"/>
              <a:ea typeface="標楷體" panose="03000509000000000000" pitchFamily="65" charset="-120"/>
              <a:cs typeface="細明體" panose="02020509000000000000" pitchFamily="49" charset="-120"/>
            </a:endParaRPr>
          </a:p>
        </p:txBody>
      </p:sp>
      <p:graphicFrame>
        <p:nvGraphicFramePr>
          <p:cNvPr id="5" name="表格 4">
            <a:extLst>
              <a:ext uri="{FF2B5EF4-FFF2-40B4-BE49-F238E27FC236}">
                <a16:creationId xmlns:a16="http://schemas.microsoft.com/office/drawing/2014/main" id="{7AE3E28A-0612-4EEE-82F9-94C48F366C58}"/>
              </a:ext>
            </a:extLst>
          </p:cNvPr>
          <p:cNvGraphicFramePr>
            <a:graphicFrameLocks noGrp="1"/>
          </p:cNvGraphicFramePr>
          <p:nvPr>
            <p:extLst>
              <p:ext uri="{D42A27DB-BD31-4B8C-83A1-F6EECF244321}">
                <p14:modId xmlns:p14="http://schemas.microsoft.com/office/powerpoint/2010/main" val="2650109947"/>
              </p:ext>
            </p:extLst>
          </p:nvPr>
        </p:nvGraphicFramePr>
        <p:xfrm>
          <a:off x="1300163" y="2919413"/>
          <a:ext cx="7324725" cy="3533775"/>
        </p:xfrm>
        <a:graphic>
          <a:graphicData uri="http://schemas.openxmlformats.org/drawingml/2006/table">
            <a:tbl>
              <a:tblPr firstRow="1" bandRow="1">
                <a:tableStyleId>{7DF18680-E054-41AD-8BC1-D1AEF772440D}</a:tableStyleId>
              </a:tblPr>
              <a:tblGrid>
                <a:gridCol w="1464945">
                  <a:extLst>
                    <a:ext uri="{9D8B030D-6E8A-4147-A177-3AD203B41FA5}">
                      <a16:colId xmlns:a16="http://schemas.microsoft.com/office/drawing/2014/main" val="20000"/>
                    </a:ext>
                  </a:extLst>
                </a:gridCol>
                <a:gridCol w="1464945">
                  <a:extLst>
                    <a:ext uri="{9D8B030D-6E8A-4147-A177-3AD203B41FA5}">
                      <a16:colId xmlns:a16="http://schemas.microsoft.com/office/drawing/2014/main" val="20001"/>
                    </a:ext>
                  </a:extLst>
                </a:gridCol>
                <a:gridCol w="1464945">
                  <a:extLst>
                    <a:ext uri="{9D8B030D-6E8A-4147-A177-3AD203B41FA5}">
                      <a16:colId xmlns:a16="http://schemas.microsoft.com/office/drawing/2014/main" val="20002"/>
                    </a:ext>
                  </a:extLst>
                </a:gridCol>
                <a:gridCol w="1464945">
                  <a:extLst>
                    <a:ext uri="{9D8B030D-6E8A-4147-A177-3AD203B41FA5}">
                      <a16:colId xmlns:a16="http://schemas.microsoft.com/office/drawing/2014/main" val="20003"/>
                    </a:ext>
                  </a:extLst>
                </a:gridCol>
                <a:gridCol w="1464945">
                  <a:extLst>
                    <a:ext uri="{9D8B030D-6E8A-4147-A177-3AD203B41FA5}">
                      <a16:colId xmlns:a16="http://schemas.microsoft.com/office/drawing/2014/main" val="20004"/>
                    </a:ext>
                  </a:extLst>
                </a:gridCol>
              </a:tblGrid>
              <a:tr h="844487">
                <a:tc>
                  <a:txBody>
                    <a:bodyPr/>
                    <a:lstStyle/>
                    <a:p>
                      <a:endParaRPr lang="zh-TW" altLang="en-US" sz="2400" dirty="0">
                        <a:latin typeface="標楷體" panose="03000509000000000000" pitchFamily="65" charset="-120"/>
                        <a:ea typeface="標楷體" panose="03000509000000000000" pitchFamily="65" charset="-120"/>
                      </a:endParaRPr>
                    </a:p>
                  </a:txBody>
                  <a:tcPr marL="91452" marR="91452" marT="45722" marB="45722"/>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zh-TW" altLang="en-US" sz="2400" dirty="0"/>
                        <a:t>錯誤計算</a:t>
                      </a:r>
                      <a:endParaRPr lang="en-US" altLang="zh-TW" sz="2400" dirty="0"/>
                    </a:p>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TW" sz="2400" dirty="0"/>
                        <a:t>(</a:t>
                      </a:r>
                      <a:r>
                        <a:rPr lang="zh-TW" altLang="en-US" sz="2400" dirty="0"/>
                        <a:t>個別認定</a:t>
                      </a:r>
                      <a:r>
                        <a:rPr lang="en-US" altLang="zh-TW" sz="2400" dirty="0"/>
                        <a:t>)</a:t>
                      </a:r>
                      <a:endParaRPr lang="zh-TW" altLang="en-US" sz="2400" dirty="0">
                        <a:latin typeface="標楷體" panose="03000509000000000000" pitchFamily="65" charset="-120"/>
                        <a:ea typeface="標楷體" panose="03000509000000000000" pitchFamily="65" charset="-120"/>
                      </a:endParaRPr>
                    </a:p>
                  </a:txBody>
                  <a:tcPr marL="91452" marR="91452" marT="45722" marB="45722"/>
                </a:tc>
                <a:tc hMerge="1">
                  <a:txBody>
                    <a:bodyPr/>
                    <a:lstStyle/>
                    <a:p>
                      <a:endParaRPr lang="zh-TW" altLang="en-US" dirty="0"/>
                    </a:p>
                  </a:txBody>
                  <a:tcP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zh-TW" altLang="en-US" sz="2400" dirty="0"/>
                        <a:t>正確計算</a:t>
                      </a:r>
                      <a:endParaRPr lang="en-US" altLang="zh-TW" sz="2400" dirty="0"/>
                    </a:p>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TW" sz="2400" dirty="0"/>
                        <a:t>(</a:t>
                      </a:r>
                      <a:r>
                        <a:rPr lang="zh-TW" altLang="en-US" sz="2400" dirty="0"/>
                        <a:t>歸戶計算</a:t>
                      </a:r>
                      <a:r>
                        <a:rPr lang="en-US" altLang="zh-TW" sz="2400" dirty="0"/>
                        <a:t>)</a:t>
                      </a:r>
                      <a:endParaRPr lang="zh-TW" altLang="en-US" sz="2400" dirty="0">
                        <a:latin typeface="標楷體" panose="03000509000000000000" pitchFamily="65" charset="-120"/>
                        <a:ea typeface="標楷體" panose="03000509000000000000" pitchFamily="65" charset="-120"/>
                      </a:endParaRPr>
                    </a:p>
                  </a:txBody>
                  <a:tcPr marL="91452" marR="91452" marT="45722" marB="45722"/>
                </a:tc>
                <a:tc hMerge="1">
                  <a:txBody>
                    <a:bodyPr/>
                    <a:lstStyle/>
                    <a:p>
                      <a:endParaRPr lang="zh-TW" altLang="en-US" dirty="0"/>
                    </a:p>
                  </a:txBody>
                  <a:tcPr/>
                </a:tc>
                <a:extLst>
                  <a:ext uri="{0D108BD9-81ED-4DB2-BD59-A6C34878D82A}">
                    <a16:rowId xmlns:a16="http://schemas.microsoft.com/office/drawing/2014/main" val="10000"/>
                  </a:ext>
                </a:extLst>
              </a:tr>
              <a:tr h="47034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zh-TW" altLang="en-US" sz="2400" dirty="0"/>
                        <a:t>內部人</a:t>
                      </a:r>
                      <a:endParaRPr lang="zh-TW" altLang="en-US" sz="2400" dirty="0">
                        <a:latin typeface="標楷體" panose="03000509000000000000" pitchFamily="65" charset="-120"/>
                        <a:ea typeface="標楷體" panose="03000509000000000000" pitchFamily="65" charset="-120"/>
                      </a:endParaRPr>
                    </a:p>
                  </a:txBody>
                  <a:tcPr marL="91452" marR="91452" marT="45722" marB="45722"/>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zh-TW" altLang="en-US" sz="2400" dirty="0"/>
                        <a:t>轉讓限額</a:t>
                      </a:r>
                      <a:endParaRPr lang="zh-TW" altLang="en-US" sz="2400" dirty="0">
                        <a:latin typeface="標楷體" panose="03000509000000000000" pitchFamily="65" charset="-120"/>
                        <a:ea typeface="標楷體" panose="03000509000000000000" pitchFamily="65" charset="-120"/>
                      </a:endParaRPr>
                    </a:p>
                  </a:txBody>
                  <a:tcPr marL="91452" marR="91452" marT="45722" marB="45722"/>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zh-TW" altLang="en-US" sz="2400" dirty="0"/>
                        <a:t>合計</a:t>
                      </a:r>
                      <a:endParaRPr lang="zh-TW" altLang="en-US" sz="2400" dirty="0">
                        <a:latin typeface="標楷體" panose="03000509000000000000" pitchFamily="65" charset="-120"/>
                        <a:ea typeface="標楷體" panose="03000509000000000000" pitchFamily="65" charset="-120"/>
                      </a:endParaRPr>
                    </a:p>
                  </a:txBody>
                  <a:tcPr marL="91452" marR="91452" marT="45722" marB="45722"/>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zh-TW" altLang="en-US" sz="2400" dirty="0"/>
                        <a:t>轉讓限額</a:t>
                      </a:r>
                      <a:endParaRPr lang="zh-TW" altLang="en-US" sz="2400" dirty="0">
                        <a:latin typeface="標楷體" panose="03000509000000000000" pitchFamily="65" charset="-120"/>
                        <a:ea typeface="標楷體" panose="03000509000000000000" pitchFamily="65" charset="-120"/>
                      </a:endParaRPr>
                    </a:p>
                  </a:txBody>
                  <a:tcPr marL="91452" marR="91452" marT="45722" marB="45722"/>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zh-TW" altLang="en-US" sz="2400" dirty="0"/>
                        <a:t>合計</a:t>
                      </a:r>
                      <a:endParaRPr lang="zh-TW" altLang="en-US" sz="2400" dirty="0">
                        <a:latin typeface="標楷體" panose="03000509000000000000" pitchFamily="65" charset="-120"/>
                        <a:ea typeface="標楷體" panose="03000509000000000000" pitchFamily="65" charset="-120"/>
                      </a:endParaRPr>
                    </a:p>
                  </a:txBody>
                  <a:tcPr marL="91452" marR="91452" marT="45722" marB="45722"/>
                </a:tc>
                <a:extLst>
                  <a:ext uri="{0D108BD9-81ED-4DB2-BD59-A6C34878D82A}">
                    <a16:rowId xmlns:a16="http://schemas.microsoft.com/office/drawing/2014/main" val="10001"/>
                  </a:ext>
                </a:extLst>
              </a:tr>
              <a:tr h="115213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zh-TW" altLang="en-US" sz="2400" dirty="0"/>
                        <a:t>本人</a:t>
                      </a:r>
                      <a:br>
                        <a:rPr lang="en-US" altLang="zh-TW" sz="2400" dirty="0"/>
                      </a:br>
                      <a:r>
                        <a:rPr lang="en-US" altLang="zh-TW" sz="1600" dirty="0">
                          <a:solidFill>
                            <a:srgbClr val="0000FF"/>
                          </a:solidFill>
                        </a:rPr>
                        <a:t>(</a:t>
                      </a:r>
                      <a:r>
                        <a:rPr lang="zh-TW" altLang="en-US" sz="1600" dirty="0">
                          <a:solidFill>
                            <a:srgbClr val="0000FF"/>
                          </a:solidFill>
                        </a:rPr>
                        <a:t>已申報事前</a:t>
                      </a:r>
                      <a:r>
                        <a:rPr lang="en-US" altLang="zh-TW" sz="1600" dirty="0">
                          <a:solidFill>
                            <a:srgbClr val="0000FF"/>
                          </a:solidFill>
                        </a:rPr>
                        <a:t>)</a:t>
                      </a:r>
                      <a:endParaRPr lang="zh-TW" altLang="en-US" sz="2400" dirty="0">
                        <a:latin typeface="標楷體" panose="03000509000000000000" pitchFamily="65" charset="-120"/>
                        <a:ea typeface="標楷體" panose="03000509000000000000" pitchFamily="65" charset="-120"/>
                      </a:endParaRPr>
                    </a:p>
                  </a:txBody>
                  <a:tcPr marL="91452" marR="91452" marT="45722" marB="45722"/>
                </a:tc>
                <a:tc>
                  <a:txBody>
                    <a:bodyPr/>
                    <a:lstStyle/>
                    <a:p>
                      <a:pPr algn="ctr"/>
                      <a:r>
                        <a:rPr lang="en-US" altLang="zh-TW" sz="2400" dirty="0"/>
                        <a:t>100</a:t>
                      </a:r>
                      <a:r>
                        <a:rPr lang="zh-TW" altLang="en-US" sz="2400" dirty="0"/>
                        <a:t>仟股</a:t>
                      </a:r>
                    </a:p>
                  </a:txBody>
                  <a:tcPr marL="91452" marR="91452" marT="45722" marB="45722" anchor="ctr"/>
                </a:tc>
                <a:tc row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TW" sz="2400" dirty="0">
                          <a:solidFill>
                            <a:srgbClr val="0000FF"/>
                          </a:solidFill>
                        </a:rPr>
                        <a:t>110</a:t>
                      </a:r>
                      <a:r>
                        <a:rPr lang="zh-TW" altLang="en-US" sz="2400" dirty="0">
                          <a:solidFill>
                            <a:srgbClr val="FF0000"/>
                          </a:solidFill>
                        </a:rPr>
                        <a:t>仟股</a:t>
                      </a:r>
                      <a:endParaRPr lang="zh-TW" altLang="en-US" sz="2400" dirty="0">
                        <a:latin typeface="標楷體" panose="03000509000000000000" pitchFamily="65" charset="-120"/>
                        <a:ea typeface="標楷體" panose="03000509000000000000" pitchFamily="65" charset="-120"/>
                      </a:endParaRPr>
                    </a:p>
                  </a:txBody>
                  <a:tcPr marL="91452" marR="91452" marT="45722" marB="45722" anchor="ctr"/>
                </a:tc>
                <a:tc>
                  <a:txBody>
                    <a:bodyPr/>
                    <a:lstStyle/>
                    <a:p>
                      <a:pPr algn="ctr"/>
                      <a:r>
                        <a:rPr lang="en-US" altLang="zh-TW" sz="2400" dirty="0"/>
                        <a:t>100</a:t>
                      </a:r>
                      <a:r>
                        <a:rPr lang="zh-TW" altLang="en-US" sz="2400" dirty="0"/>
                        <a:t>仟股</a:t>
                      </a:r>
                    </a:p>
                  </a:txBody>
                  <a:tcPr marL="91452" marR="91452" marT="45722" marB="45722" anchor="ctr"/>
                </a:tc>
                <a:tc row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TW" sz="3600" dirty="0">
                          <a:solidFill>
                            <a:srgbClr val="FF0000"/>
                          </a:solidFill>
                        </a:rPr>
                        <a:t>100</a:t>
                      </a:r>
                    </a:p>
                    <a:p>
                      <a:pPr marL="0" marR="0" lvl="0" indent="0" algn="ctr" defTabSz="457200" rtl="0" eaLnBrk="1" fontAlgn="auto" latinLnBrk="0" hangingPunct="1">
                        <a:lnSpc>
                          <a:spcPct val="100000"/>
                        </a:lnSpc>
                        <a:spcBef>
                          <a:spcPts val="0"/>
                        </a:spcBef>
                        <a:spcAft>
                          <a:spcPts val="0"/>
                        </a:spcAft>
                        <a:buClrTx/>
                        <a:buSzTx/>
                        <a:buFontTx/>
                        <a:buNone/>
                        <a:tabLst/>
                        <a:defRPr/>
                      </a:pPr>
                      <a:r>
                        <a:rPr lang="zh-TW" altLang="en-US" sz="3600" dirty="0">
                          <a:solidFill>
                            <a:srgbClr val="FF0000"/>
                          </a:solidFill>
                        </a:rPr>
                        <a:t>仟股</a:t>
                      </a:r>
                      <a:endParaRPr lang="zh-TW" altLang="en-US" sz="3600" dirty="0">
                        <a:latin typeface="標楷體" panose="03000509000000000000" pitchFamily="65" charset="-120"/>
                        <a:ea typeface="標楷體" panose="03000509000000000000" pitchFamily="65" charset="-120"/>
                      </a:endParaRPr>
                    </a:p>
                  </a:txBody>
                  <a:tcPr marL="91452" marR="91452" marT="45722" marB="45722" anchor="ctr"/>
                </a:tc>
                <a:extLst>
                  <a:ext uri="{0D108BD9-81ED-4DB2-BD59-A6C34878D82A}">
                    <a16:rowId xmlns:a16="http://schemas.microsoft.com/office/drawing/2014/main" val="10002"/>
                  </a:ext>
                </a:extLst>
              </a:tr>
              <a:tr h="106681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zh-TW" altLang="en-US" sz="2400" dirty="0"/>
                        <a:t>配偶</a:t>
                      </a:r>
                      <a:endParaRPr lang="en-US" altLang="zh-TW" sz="24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TW" sz="1600" dirty="0">
                          <a:solidFill>
                            <a:srgbClr val="0000FF"/>
                          </a:solidFill>
                        </a:rPr>
                        <a:t>(</a:t>
                      </a:r>
                      <a:r>
                        <a:rPr lang="zh-TW" altLang="en-US" sz="1600" dirty="0">
                          <a:solidFill>
                            <a:srgbClr val="0000FF"/>
                          </a:solidFill>
                        </a:rPr>
                        <a:t>未申報事前</a:t>
                      </a:r>
                      <a:r>
                        <a:rPr lang="en-US" altLang="zh-TW" sz="1600" dirty="0">
                          <a:solidFill>
                            <a:srgbClr val="0000FF"/>
                          </a:solidFill>
                        </a:rPr>
                        <a:t>)</a:t>
                      </a:r>
                      <a:endParaRPr lang="zh-TW" altLang="en-US" sz="2400" dirty="0"/>
                    </a:p>
                    <a:p>
                      <a:endParaRPr lang="zh-TW" altLang="en-US" sz="2400" dirty="0">
                        <a:latin typeface="標楷體" panose="03000509000000000000" pitchFamily="65" charset="-120"/>
                        <a:ea typeface="標楷體" panose="03000509000000000000" pitchFamily="65" charset="-120"/>
                      </a:endParaRPr>
                    </a:p>
                  </a:txBody>
                  <a:tcPr marL="91452" marR="91452" marT="45722" marB="45722"/>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TW" sz="2400" dirty="0"/>
                        <a:t>10</a:t>
                      </a:r>
                      <a:r>
                        <a:rPr lang="zh-TW" altLang="en-US" sz="2400" dirty="0"/>
                        <a:t>仟股</a:t>
                      </a:r>
                    </a:p>
                    <a:p>
                      <a:pPr algn="ctr"/>
                      <a:endParaRPr lang="zh-TW" altLang="en-US" sz="2400" dirty="0">
                        <a:latin typeface="標楷體" panose="03000509000000000000" pitchFamily="65" charset="-120"/>
                        <a:ea typeface="標楷體" panose="03000509000000000000" pitchFamily="65" charset="-120"/>
                      </a:endParaRPr>
                    </a:p>
                  </a:txBody>
                  <a:tcPr marL="91452" marR="91452" marT="45722" marB="45722" anchor="ctr"/>
                </a:tc>
                <a:tc vMerge="1">
                  <a:txBody>
                    <a:bodyPr/>
                    <a:lstStyle/>
                    <a:p>
                      <a:endParaRPr lang="zh-TW" altLang="en-US"/>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TW" sz="2400" dirty="0"/>
                        <a:t>10</a:t>
                      </a:r>
                      <a:r>
                        <a:rPr lang="zh-TW" altLang="en-US" sz="2400" dirty="0"/>
                        <a:t>仟股</a:t>
                      </a:r>
                    </a:p>
                  </a:txBody>
                  <a:tcPr marL="91452" marR="91452" marT="45722" marB="45722" anchor="ctr"/>
                </a:tc>
                <a:tc vMerge="1">
                  <a:txBody>
                    <a:bodyPr/>
                    <a:lstStyle/>
                    <a:p>
                      <a:endParaRPr lang="zh-TW" altLang="en-US"/>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961655481"/>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爆炸 2 1">
            <a:extLst>
              <a:ext uri="{FF2B5EF4-FFF2-40B4-BE49-F238E27FC236}">
                <a16:creationId xmlns:a16="http://schemas.microsoft.com/office/drawing/2014/main" id="{819077CC-AD04-4B2B-8C44-A284D7433ABB}"/>
              </a:ext>
            </a:extLst>
          </p:cNvPr>
          <p:cNvSpPr/>
          <p:nvPr/>
        </p:nvSpPr>
        <p:spPr>
          <a:xfrm>
            <a:off x="-15875" y="-242888"/>
            <a:ext cx="2465388" cy="1871663"/>
          </a:xfrm>
          <a:prstGeom prst="irregularSeal2">
            <a:avLst/>
          </a:prstGeom>
          <a:solidFill>
            <a:srgbClr val="FFFF00"/>
          </a:solidFill>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zh-TW" altLang="en-US" sz="2800" b="1" dirty="0">
                <a:solidFill>
                  <a:srgbClr val="FF0000"/>
                </a:solidFill>
                <a:latin typeface="標楷體" panose="03000509000000000000" pitchFamily="65" charset="-120"/>
                <a:ea typeface="標楷體" panose="03000509000000000000" pitchFamily="65" charset="-120"/>
              </a:rPr>
              <a:t>注意</a:t>
            </a:r>
          </a:p>
        </p:txBody>
      </p:sp>
      <p:sp>
        <p:nvSpPr>
          <p:cNvPr id="18435" name="Rectangle 2">
            <a:extLst>
              <a:ext uri="{FF2B5EF4-FFF2-40B4-BE49-F238E27FC236}">
                <a16:creationId xmlns:a16="http://schemas.microsoft.com/office/drawing/2014/main" id="{70FC9BCA-3D69-46BA-BFB8-08DA3EE345C5}"/>
              </a:ext>
            </a:extLst>
          </p:cNvPr>
          <p:cNvSpPr>
            <a:spLocks noGrp="1"/>
          </p:cNvSpPr>
          <p:nvPr>
            <p:ph type="title" idx="4294967295"/>
          </p:nvPr>
        </p:nvSpPr>
        <p:spPr>
          <a:xfrm>
            <a:off x="2339975" y="360363"/>
            <a:ext cx="6935788" cy="765175"/>
          </a:xfrm>
        </p:spPr>
        <p:txBody>
          <a:bodyPr rtlCol="0">
            <a:normAutofit/>
          </a:bodyPr>
          <a:lstStyle/>
          <a:p>
            <a:pPr eaLnBrk="1" fontAlgn="auto" hangingPunct="1">
              <a:spcAft>
                <a:spcPts val="0"/>
              </a:spcAft>
              <a:defRPr/>
            </a:pPr>
            <a:r>
              <a:rPr lang="en-US" altLang="zh-TW" sz="4000" b="1" dirty="0">
                <a:solidFill>
                  <a:srgbClr val="FF0000"/>
                </a:solidFill>
                <a:effectLst>
                  <a:outerShdw blurRad="38100" dist="38100" dir="2700000" algn="tl">
                    <a:srgbClr val="C0C0C0"/>
                  </a:outerShdw>
                </a:effectLst>
                <a:latin typeface="Times New Roman" panose="02020603050405020304" pitchFamily="18" charset="0"/>
                <a:ea typeface="標楷體" panose="03000509000000000000" pitchFamily="65" charset="-120"/>
              </a:rPr>
              <a:t>『</a:t>
            </a:r>
            <a:r>
              <a:rPr lang="zh-TW" altLang="en-US" sz="4000" b="1" dirty="0">
                <a:solidFill>
                  <a:srgbClr val="FF0000"/>
                </a:solidFill>
                <a:effectLst>
                  <a:outerShdw blurRad="38100" dist="38100" dir="2700000" algn="tl">
                    <a:srgbClr val="C0C0C0"/>
                  </a:outerShdw>
                </a:effectLst>
                <a:latin typeface="Times New Roman" panose="02020603050405020304" pitchFamily="18" charset="0"/>
                <a:ea typeface="標楷體" panose="03000509000000000000" pitchFamily="65" charset="-120"/>
              </a:rPr>
              <a:t>每日轉讓限額</a:t>
            </a:r>
            <a:r>
              <a:rPr lang="en-US" altLang="zh-TW" sz="4000" b="1" dirty="0">
                <a:solidFill>
                  <a:srgbClr val="FF0000"/>
                </a:solidFill>
                <a:effectLst>
                  <a:outerShdw blurRad="38100" dist="38100" dir="2700000" algn="tl">
                    <a:srgbClr val="C0C0C0"/>
                  </a:outerShdw>
                </a:effectLst>
                <a:latin typeface="Times New Roman" panose="02020603050405020304" pitchFamily="18" charset="0"/>
                <a:ea typeface="標楷體" panose="03000509000000000000" pitchFamily="65" charset="-120"/>
              </a:rPr>
              <a:t>』</a:t>
            </a:r>
            <a:r>
              <a:rPr lang="zh-TW" altLang="en-US" sz="4000" b="1" dirty="0">
                <a:solidFill>
                  <a:srgbClr val="FF0000"/>
                </a:solidFill>
                <a:effectLst>
                  <a:outerShdw blurRad="38100" dist="38100" dir="2700000" algn="tl">
                    <a:srgbClr val="C0C0C0"/>
                  </a:outerShdw>
                </a:effectLst>
                <a:latin typeface="Times New Roman" panose="02020603050405020304" pitchFamily="18" charset="0"/>
                <a:ea typeface="標楷體" panose="03000509000000000000" pitchFamily="65" charset="-120"/>
              </a:rPr>
              <a:t>之計算：</a:t>
            </a:r>
            <a:endParaRPr lang="en-US" altLang="zh-TW" sz="4000" b="1" dirty="0">
              <a:solidFill>
                <a:srgbClr val="FF0000"/>
              </a:solidFill>
              <a:effectLst>
                <a:outerShdw blurRad="38100" dist="38100" dir="2700000" algn="tl">
                  <a:srgbClr val="C0C0C0"/>
                </a:outerShdw>
              </a:effectLst>
              <a:latin typeface="Times New Roman" panose="02020603050405020304" pitchFamily="18" charset="0"/>
              <a:ea typeface="標楷體" panose="03000509000000000000" pitchFamily="65" charset="-120"/>
            </a:endParaRPr>
          </a:p>
        </p:txBody>
      </p:sp>
      <p:sp>
        <p:nvSpPr>
          <p:cNvPr id="73734" name="矩形 3">
            <a:extLst>
              <a:ext uri="{FF2B5EF4-FFF2-40B4-BE49-F238E27FC236}">
                <a16:creationId xmlns:a16="http://schemas.microsoft.com/office/drawing/2014/main" id="{FC71FAB1-D1D8-4A86-8CBB-47A2675E5795}"/>
              </a:ext>
            </a:extLst>
          </p:cNvPr>
          <p:cNvSpPr>
            <a:spLocks noChangeArrowheads="1"/>
          </p:cNvSpPr>
          <p:nvPr/>
        </p:nvSpPr>
        <p:spPr bwMode="auto">
          <a:xfrm>
            <a:off x="992560" y="1303338"/>
            <a:ext cx="8307387" cy="1261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ea typeface="微軟正黑體" panose="020B0604030504040204" pitchFamily="34" charset="-12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ea typeface="微軟正黑體" panose="020B0604030504040204" pitchFamily="34" charset="-12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ea typeface="微軟正黑體" panose="020B0604030504040204" pitchFamily="34" charset="-12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ea typeface="微軟正黑體" panose="020B0604030504040204" pitchFamily="34" charset="-12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ea typeface="微軟正黑體" panose="020B0604030504040204" pitchFamily="34" charset="-12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ea typeface="微軟正黑體" panose="020B0604030504040204" pitchFamily="34" charset="-12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ea typeface="微軟正黑體" panose="020B0604030504040204" pitchFamily="34" charset="-12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ea typeface="微軟正黑體" panose="020B0604030504040204" pitchFamily="34" charset="-12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ea typeface="微軟正黑體" panose="020B0604030504040204" pitchFamily="34" charset="-120"/>
              </a:defRPr>
            </a:lvl9pPr>
          </a:lstStyle>
          <a:p>
            <a:pPr>
              <a:spcBef>
                <a:spcPct val="0"/>
              </a:spcBef>
              <a:buClrTx/>
              <a:buSzTx/>
              <a:buFontTx/>
              <a:buNone/>
              <a:defRPr/>
            </a:pPr>
            <a:r>
              <a:rPr lang="zh-TW" altLang="en-US" sz="2400" b="1" dirty="0">
                <a:solidFill>
                  <a:srgbClr val="0000FF"/>
                </a:solidFill>
                <a:latin typeface="標楷體" panose="03000509000000000000" pitchFamily="65" charset="-120"/>
                <a:ea typeface="標楷體" panose="03000509000000000000" pitchFamily="65" charset="-120"/>
                <a:cs typeface="細明體" panose="02020509000000000000" pitchFamily="49" charset="-120"/>
              </a:rPr>
              <a:t>圖解</a:t>
            </a:r>
            <a:r>
              <a:rPr lang="en-US" altLang="zh-TW" sz="2400" b="1" dirty="0">
                <a:solidFill>
                  <a:srgbClr val="0000FF"/>
                </a:solidFill>
                <a:latin typeface="標楷體" panose="03000509000000000000" pitchFamily="65" charset="-120"/>
                <a:ea typeface="標楷體" panose="03000509000000000000" pitchFamily="65" charset="-120"/>
                <a:cs typeface="細明體" panose="02020509000000000000" pitchFamily="49" charset="-120"/>
              </a:rPr>
              <a:t>:</a:t>
            </a:r>
            <a:r>
              <a:rPr lang="zh-TW" altLang="en-US" sz="2400" b="1" dirty="0">
                <a:solidFill>
                  <a:srgbClr val="0000FF"/>
                </a:solidFill>
                <a:latin typeface="標楷體" panose="03000509000000000000" pitchFamily="65" charset="-120"/>
                <a:ea typeface="標楷體" panose="03000509000000000000" pitchFamily="65" charset="-120"/>
                <a:cs typeface="細明體" panose="02020509000000000000" pitchFamily="49" charset="-120"/>
              </a:rPr>
              <a:t>已完成事前申報之</a:t>
            </a:r>
            <a:r>
              <a:rPr lang="zh-TW" altLang="zh-TW" sz="2400" b="1" dirty="0">
                <a:solidFill>
                  <a:srgbClr val="0000FF"/>
                </a:solidFill>
                <a:latin typeface="標楷體" panose="03000509000000000000" pitchFamily="65" charset="-120"/>
                <a:ea typeface="標楷體" panose="03000509000000000000" pitchFamily="65" charset="-120"/>
                <a:cs typeface="細明體" panose="02020509000000000000" pitchFamily="49" charset="-120"/>
              </a:rPr>
              <a:t>內部人</a:t>
            </a:r>
            <a:r>
              <a:rPr lang="zh-TW" altLang="en-US" sz="2400" b="1" dirty="0">
                <a:solidFill>
                  <a:srgbClr val="0000FF"/>
                </a:solidFill>
                <a:latin typeface="標楷體" panose="03000509000000000000" pitchFamily="65" charset="-120"/>
                <a:ea typeface="標楷體" panose="03000509000000000000" pitchFamily="65" charset="-120"/>
                <a:cs typeface="細明體" panose="02020509000000000000" pitchFamily="49" charset="-120"/>
              </a:rPr>
              <a:t>，其每日轉讓股數為</a:t>
            </a:r>
            <a:r>
              <a:rPr lang="en-US" altLang="zh-TW" sz="2400" b="1" dirty="0">
                <a:solidFill>
                  <a:srgbClr val="0000FF"/>
                </a:solidFill>
                <a:latin typeface="標楷體" panose="03000509000000000000" pitchFamily="65" charset="-120"/>
                <a:ea typeface="標楷體" panose="03000509000000000000" pitchFamily="65" charset="-120"/>
                <a:cs typeface="細明體" panose="02020509000000000000" pitchFamily="49" charset="-120"/>
              </a:rPr>
              <a:t>100</a:t>
            </a:r>
            <a:r>
              <a:rPr lang="zh-TW" altLang="en-US" sz="2400" b="1" dirty="0">
                <a:solidFill>
                  <a:srgbClr val="0000FF"/>
                </a:solidFill>
                <a:latin typeface="標楷體" panose="03000509000000000000" pitchFamily="65" charset="-120"/>
                <a:ea typeface="標楷體" panose="03000509000000000000" pitchFamily="65" charset="-120"/>
                <a:cs typeface="細明體" panose="02020509000000000000" pitchFamily="49" charset="-120"/>
              </a:rPr>
              <a:t>仟股，</a:t>
            </a:r>
            <a:endParaRPr lang="en-US" altLang="zh-TW" sz="2400" b="1" dirty="0">
              <a:solidFill>
                <a:srgbClr val="0000FF"/>
              </a:solidFill>
              <a:latin typeface="標楷體" panose="03000509000000000000" pitchFamily="65" charset="-120"/>
              <a:ea typeface="標楷體" panose="03000509000000000000" pitchFamily="65" charset="-120"/>
              <a:cs typeface="細明體" panose="02020509000000000000" pitchFamily="49" charset="-120"/>
            </a:endParaRPr>
          </a:p>
          <a:p>
            <a:pPr>
              <a:spcBef>
                <a:spcPct val="0"/>
              </a:spcBef>
              <a:buClrTx/>
              <a:buSzTx/>
              <a:buFontTx/>
              <a:buNone/>
              <a:defRPr/>
            </a:pPr>
            <a:r>
              <a:rPr lang="zh-TW" altLang="en-US" sz="2400" b="1" dirty="0">
                <a:solidFill>
                  <a:srgbClr val="0000FF"/>
                </a:solidFill>
                <a:latin typeface="標楷體" panose="03000509000000000000" pitchFamily="65" charset="-120"/>
                <a:ea typeface="標楷體" panose="03000509000000000000" pitchFamily="65" charset="-120"/>
                <a:cs typeface="細明體" panose="02020509000000000000" pitchFamily="49" charset="-120"/>
              </a:rPr>
              <a:t>     若</a:t>
            </a:r>
            <a:r>
              <a:rPr lang="zh-TW" altLang="zh-TW" sz="2400" b="1" dirty="0">
                <a:solidFill>
                  <a:srgbClr val="FF0000"/>
                </a:solidFill>
                <a:latin typeface="標楷體" panose="03000509000000000000" pitchFamily="65" charset="-120"/>
                <a:ea typeface="標楷體" panose="03000509000000000000" pitchFamily="65" charset="-120"/>
                <a:cs typeface="細明體" panose="02020509000000000000" pitchFamily="49" charset="-120"/>
              </a:rPr>
              <a:t>其餘未申報</a:t>
            </a:r>
            <a:r>
              <a:rPr lang="zh-TW" altLang="en-US" sz="2400" b="1" dirty="0">
                <a:solidFill>
                  <a:srgbClr val="FF0000"/>
                </a:solidFill>
                <a:latin typeface="標楷體" panose="03000509000000000000" pitchFamily="65" charset="-120"/>
                <a:ea typeface="標楷體" panose="03000509000000000000" pitchFamily="65" charset="-120"/>
                <a:cs typeface="細明體" panose="02020509000000000000" pitchFamily="49" charset="-120"/>
              </a:rPr>
              <a:t>之</a:t>
            </a:r>
            <a:r>
              <a:rPr lang="zh-TW" altLang="zh-TW" sz="2400" b="1" dirty="0">
                <a:solidFill>
                  <a:srgbClr val="FF0000"/>
                </a:solidFill>
                <a:latin typeface="標楷體" panose="03000509000000000000" pitchFamily="65" charset="-120"/>
                <a:ea typeface="標楷體" panose="03000509000000000000" pitchFamily="65" charset="-120"/>
                <a:cs typeface="細明體" panose="02020509000000000000" pitchFamily="49" charset="-120"/>
              </a:rPr>
              <a:t>內部人</a:t>
            </a:r>
            <a:r>
              <a:rPr lang="zh-TW" altLang="en-US" sz="2400" b="1" dirty="0">
                <a:solidFill>
                  <a:srgbClr val="FF0000"/>
                </a:solidFill>
                <a:latin typeface="標楷體" panose="03000509000000000000" pitchFamily="65" charset="-120"/>
                <a:ea typeface="標楷體" panose="03000509000000000000" pitchFamily="65" charset="-120"/>
                <a:cs typeface="細明體" panose="02020509000000000000" pitchFamily="49" charset="-120"/>
              </a:rPr>
              <a:t>當日也要賣出持股</a:t>
            </a:r>
            <a:r>
              <a:rPr lang="en-US" altLang="zh-TW" sz="2400" b="1" dirty="0">
                <a:solidFill>
                  <a:srgbClr val="FF0000"/>
                </a:solidFill>
                <a:latin typeface="標楷體" panose="03000509000000000000" pitchFamily="65" charset="-120"/>
                <a:ea typeface="標楷體" panose="03000509000000000000" pitchFamily="65" charset="-120"/>
                <a:cs typeface="細明體" panose="02020509000000000000" pitchFamily="49" charset="-120"/>
              </a:rPr>
              <a:t>…</a:t>
            </a:r>
            <a:r>
              <a:rPr lang="en-US" altLang="zh-TW" sz="2400" b="1" dirty="0">
                <a:solidFill>
                  <a:srgbClr val="0000FF"/>
                </a:solidFill>
                <a:latin typeface="標楷體" panose="03000509000000000000" pitchFamily="65" charset="-120"/>
                <a:ea typeface="標楷體" panose="03000509000000000000" pitchFamily="65" charset="-120"/>
                <a:cs typeface="細明體" panose="02020509000000000000" pitchFamily="49" charset="-120"/>
              </a:rPr>
              <a:t>)</a:t>
            </a:r>
            <a:endParaRPr lang="zh-TW" altLang="en-US" sz="2400" b="1" dirty="0">
              <a:solidFill>
                <a:srgbClr val="0000FF"/>
              </a:solidFill>
              <a:latin typeface="標楷體" panose="03000509000000000000" pitchFamily="65" charset="-120"/>
              <a:ea typeface="標楷體" panose="03000509000000000000" pitchFamily="65" charset="-120"/>
              <a:cs typeface="細明體" panose="02020509000000000000" pitchFamily="49" charset="-120"/>
            </a:endParaRPr>
          </a:p>
          <a:p>
            <a:pPr>
              <a:spcBef>
                <a:spcPct val="0"/>
              </a:spcBef>
              <a:buClrTx/>
              <a:buSzTx/>
              <a:buFontTx/>
              <a:buNone/>
              <a:defRPr/>
            </a:pPr>
            <a:endParaRPr lang="en-US" altLang="zh-TW" sz="2800" dirty="0">
              <a:solidFill>
                <a:schemeClr val="tx1"/>
              </a:solidFill>
              <a:latin typeface="Times New Roman" panose="02020603050405020304" pitchFamily="18" charset="0"/>
              <a:ea typeface="標楷體" panose="03000509000000000000" pitchFamily="65" charset="-120"/>
              <a:cs typeface="細明體" panose="02020509000000000000" pitchFamily="49" charset="-120"/>
            </a:endParaRPr>
          </a:p>
        </p:txBody>
      </p:sp>
      <p:graphicFrame>
        <p:nvGraphicFramePr>
          <p:cNvPr id="3" name="資料庫圖表 2"/>
          <p:cNvGraphicFramePr/>
          <p:nvPr>
            <p:extLst>
              <p:ext uri="{D42A27DB-BD31-4B8C-83A1-F6EECF244321}">
                <p14:modId xmlns:p14="http://schemas.microsoft.com/office/powerpoint/2010/main" val="4178884811"/>
              </p:ext>
            </p:extLst>
          </p:nvPr>
        </p:nvGraphicFramePr>
        <p:xfrm>
          <a:off x="1424608" y="2232026"/>
          <a:ext cx="6048672" cy="40807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7918805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投影片編號版面配置區 1"/>
          <p:cNvSpPr>
            <a:spLocks noGrp="1"/>
          </p:cNvSpPr>
          <p:nvPr>
            <p:ph type="sldNum" sz="quarter" idx="12"/>
          </p:nvPr>
        </p:nvSpPr>
        <p:spPr bwMode="auto">
          <a:noFill/>
          <a:ln>
            <a:round/>
            <a:headEnd/>
            <a:tailEnd/>
          </a:ln>
        </p:spPr>
        <p:txBody>
          <a:bodyPr/>
          <a:lstStyle/>
          <a:p>
            <a:fld id="{F10D1771-198B-4376-B402-B5886A8E824C}" type="slidenum">
              <a:rPr lang="zh-TW" altLang="en-US" sz="1800" smtClean="0">
                <a:solidFill>
                  <a:schemeClr val="tx2"/>
                </a:solidFill>
                <a:latin typeface="Times New Roman" pitchFamily="18" charset="0"/>
                <a:ea typeface="標楷體" pitchFamily="65" charset="-120"/>
              </a:rPr>
              <a:pPr/>
              <a:t>3</a:t>
            </a:fld>
            <a:endParaRPr lang="zh-TW" altLang="en-US" sz="1800">
              <a:solidFill>
                <a:schemeClr val="tx2"/>
              </a:solidFill>
              <a:latin typeface="Times New Roman" pitchFamily="18" charset="0"/>
              <a:ea typeface="標楷體" pitchFamily="65" charset="-120"/>
            </a:endParaRPr>
          </a:p>
        </p:txBody>
      </p:sp>
      <p:sp>
        <p:nvSpPr>
          <p:cNvPr id="8194" name="Rectangle 2"/>
          <p:cNvSpPr>
            <a:spLocks noGrp="1"/>
          </p:cNvSpPr>
          <p:nvPr>
            <p:ph type="title" idx="4294967295"/>
          </p:nvPr>
        </p:nvSpPr>
        <p:spPr>
          <a:xfrm>
            <a:off x="539750" y="360363"/>
            <a:ext cx="9432925" cy="1143000"/>
          </a:xfrm>
        </p:spPr>
        <p:txBody>
          <a:bodyPr rtlCol="0">
            <a:normAutofit/>
          </a:bodyPr>
          <a:lstStyle/>
          <a:p>
            <a:pPr eaLnBrk="1" fontAlgn="auto" hangingPunct="1">
              <a:spcAft>
                <a:spcPts val="0"/>
              </a:spcAft>
              <a:defRPr/>
            </a:pPr>
            <a:r>
              <a:rPr lang="zh-TW" altLang="en-US" sz="4000" b="1" dirty="0">
                <a:solidFill>
                  <a:srgbClr val="000099"/>
                </a:solidFill>
                <a:effectLst>
                  <a:outerShdw blurRad="38100" dist="38100" dir="2700000" algn="tl">
                    <a:srgbClr val="C0C0C0"/>
                  </a:outerShdw>
                </a:effectLst>
                <a:latin typeface="Times New Roman" panose="02020603050405020304" pitchFamily="18" charset="0"/>
                <a:ea typeface="標楷體" panose="03000509000000000000" pitchFamily="65" charset="-120"/>
              </a:rPr>
              <a:t>內部人股權管理之目的</a:t>
            </a:r>
          </a:p>
        </p:txBody>
      </p:sp>
      <p:sp>
        <p:nvSpPr>
          <p:cNvPr id="5124" name="Rectangle 3"/>
          <p:cNvSpPr>
            <a:spLocks noGrp="1"/>
          </p:cNvSpPr>
          <p:nvPr>
            <p:ph idx="4294967295"/>
          </p:nvPr>
        </p:nvSpPr>
        <p:spPr>
          <a:xfrm>
            <a:off x="576263" y="1241425"/>
            <a:ext cx="8264525" cy="4924425"/>
          </a:xfrm>
        </p:spPr>
        <p:txBody>
          <a:bodyPr rtlCol="0">
            <a:noAutofit/>
          </a:bodyPr>
          <a:lstStyle/>
          <a:p>
            <a:pPr marL="685800" indent="-685800" algn="just" eaLnBrk="1" fontAlgn="auto" hangingPunct="1">
              <a:spcBef>
                <a:spcPts val="0"/>
              </a:spcBef>
              <a:spcAft>
                <a:spcPts val="0"/>
              </a:spcAft>
              <a:buClr>
                <a:srgbClr val="660066"/>
              </a:buClr>
              <a:buFont typeface="Wingdings" pitchFamily="2" charset="2"/>
              <a:buNone/>
              <a:defRPr/>
            </a:pPr>
            <a:r>
              <a:rPr lang="zh-TW" altLang="en-US" sz="2400" b="1" dirty="0">
                <a:solidFill>
                  <a:srgbClr val="0000FF"/>
                </a:solidFill>
                <a:latin typeface="Times New Roman" panose="02020603050405020304" pitchFamily="18" charset="0"/>
                <a:ea typeface="標楷體" panose="03000509000000000000" pitchFamily="65" charset="-120"/>
              </a:rPr>
              <a:t>一、</a:t>
            </a:r>
            <a:r>
              <a:rPr lang="zh-TW" altLang="en-US" sz="2400" b="1" dirty="0">
                <a:solidFill>
                  <a:srgbClr val="FF0000"/>
                </a:solidFill>
                <a:latin typeface="Times New Roman" panose="02020603050405020304" pitchFamily="18" charset="0"/>
                <a:ea typeface="標楷體" panose="03000509000000000000" pitchFamily="65" charset="-120"/>
              </a:rPr>
              <a:t>身分特殊</a:t>
            </a:r>
            <a:endParaRPr lang="en-US" altLang="zh-TW" sz="2400" b="1" dirty="0">
              <a:solidFill>
                <a:srgbClr val="FF0000"/>
              </a:solidFill>
              <a:latin typeface="Times New Roman" panose="02020603050405020304" pitchFamily="18" charset="0"/>
              <a:ea typeface="標楷體" panose="03000509000000000000" pitchFamily="65" charset="-120"/>
            </a:endParaRPr>
          </a:p>
          <a:p>
            <a:pPr marL="623888" indent="0" algn="just" eaLnBrk="1" fontAlgn="auto" hangingPunct="1">
              <a:spcBef>
                <a:spcPts val="0"/>
              </a:spcBef>
              <a:spcAft>
                <a:spcPts val="0"/>
              </a:spcAft>
              <a:buClr>
                <a:srgbClr val="660066"/>
              </a:buClr>
              <a:buFont typeface="Wingdings" pitchFamily="2" charset="2"/>
              <a:buNone/>
              <a:defRPr/>
            </a:pPr>
            <a:r>
              <a:rPr lang="zh-TW" altLang="en-US" sz="2400" b="1" dirty="0">
                <a:solidFill>
                  <a:srgbClr val="0000FF"/>
                </a:solidFill>
                <a:latin typeface="Times New Roman" panose="02020603050405020304" pitchFamily="18" charset="0"/>
                <a:ea typeface="標楷體" panose="03000509000000000000" pitchFamily="65" charset="-120"/>
              </a:rPr>
              <a:t>內部人對公司財務業務資訊取得掌握絕對優勢，其持股異動對公司經營權穩定及證券市場交易均生一定影響。</a:t>
            </a:r>
          </a:p>
          <a:p>
            <a:pPr marL="685800" indent="-685800" algn="just" eaLnBrk="1" fontAlgn="auto" hangingPunct="1">
              <a:spcAft>
                <a:spcPts val="0"/>
              </a:spcAft>
              <a:buClr>
                <a:srgbClr val="660066"/>
              </a:buClr>
              <a:buFont typeface="Wingdings" pitchFamily="2" charset="2"/>
              <a:buNone/>
              <a:defRPr/>
            </a:pPr>
            <a:r>
              <a:rPr lang="zh-TW" altLang="en-US" sz="2400" b="1" dirty="0">
                <a:solidFill>
                  <a:srgbClr val="0000FF"/>
                </a:solidFill>
                <a:latin typeface="Times New Roman" panose="02020603050405020304" pitchFamily="18" charset="0"/>
                <a:ea typeface="標楷體" panose="03000509000000000000" pitchFamily="65" charset="-120"/>
              </a:rPr>
              <a:t>二、</a:t>
            </a:r>
            <a:r>
              <a:rPr lang="zh-TW" altLang="en-US" sz="2400" b="1" dirty="0">
                <a:solidFill>
                  <a:srgbClr val="FF0000"/>
                </a:solidFill>
                <a:latin typeface="Times New Roman" panose="02020603050405020304" pitchFamily="18" charset="0"/>
                <a:ea typeface="標楷體" panose="03000509000000000000" pitchFamily="65" charset="-120"/>
              </a:rPr>
              <a:t>資訊平等原則</a:t>
            </a:r>
            <a:endParaRPr lang="en-US" altLang="zh-TW" sz="2400" b="1" dirty="0">
              <a:solidFill>
                <a:srgbClr val="FF0000"/>
              </a:solidFill>
              <a:latin typeface="Times New Roman" panose="02020603050405020304" pitchFamily="18" charset="0"/>
              <a:ea typeface="標楷體" panose="03000509000000000000" pitchFamily="65" charset="-120"/>
            </a:endParaRPr>
          </a:p>
          <a:p>
            <a:pPr marL="623888" indent="0" algn="just" eaLnBrk="1" fontAlgn="auto" hangingPunct="1">
              <a:spcBef>
                <a:spcPts val="0"/>
              </a:spcBef>
              <a:spcAft>
                <a:spcPts val="0"/>
              </a:spcAft>
              <a:buClr>
                <a:srgbClr val="660066"/>
              </a:buClr>
              <a:buFont typeface="Wingdings" pitchFamily="2" charset="2"/>
              <a:buNone/>
              <a:defRPr/>
            </a:pPr>
            <a:r>
              <a:rPr lang="zh-TW" altLang="en-US" sz="2400" b="1" dirty="0">
                <a:solidFill>
                  <a:srgbClr val="0000FF"/>
                </a:solidFill>
                <a:latin typeface="Times New Roman" panose="02020603050405020304" pitchFamily="18" charset="0"/>
                <a:ea typeface="標楷體" panose="03000509000000000000" pitchFamily="65" charset="-120"/>
              </a:rPr>
              <a:t>為防範公司內部人藉由轉讓持股炒作股價或進行內線交易而損及投資人權益，暨維護證券市場交易秩序及交易公平性。</a:t>
            </a:r>
            <a:endParaRPr lang="en-US" altLang="zh-TW" sz="2400" b="1" dirty="0">
              <a:solidFill>
                <a:srgbClr val="0000FF"/>
              </a:solidFill>
              <a:latin typeface="Times New Roman" panose="02020603050405020304" pitchFamily="18" charset="0"/>
              <a:ea typeface="標楷體" panose="03000509000000000000" pitchFamily="65" charset="-120"/>
            </a:endParaRPr>
          </a:p>
          <a:p>
            <a:pPr marL="685800" indent="-685800" algn="just" eaLnBrk="1" fontAlgn="auto" hangingPunct="1">
              <a:spcAft>
                <a:spcPts val="0"/>
              </a:spcAft>
              <a:buClr>
                <a:srgbClr val="660066"/>
              </a:buClr>
              <a:buFont typeface="Wingdings" pitchFamily="2" charset="2"/>
              <a:buNone/>
              <a:defRPr/>
            </a:pPr>
            <a:r>
              <a:rPr lang="zh-TW" altLang="en-US" sz="2400" b="1" dirty="0">
                <a:solidFill>
                  <a:srgbClr val="0000FF"/>
                </a:solidFill>
                <a:latin typeface="Times New Roman" panose="02020603050405020304" pitchFamily="18" charset="0"/>
                <a:ea typeface="標楷體" panose="03000509000000000000" pitchFamily="65" charset="-120"/>
              </a:rPr>
              <a:t>三、</a:t>
            </a:r>
            <a:r>
              <a:rPr lang="zh-TW" altLang="en-US" sz="2400" b="1" dirty="0">
                <a:solidFill>
                  <a:srgbClr val="FF0000"/>
                </a:solidFill>
                <a:latin typeface="Times New Roman" panose="02020603050405020304" pitchFamily="18" charset="0"/>
                <a:ea typeface="標楷體" panose="03000509000000000000" pitchFamily="65" charset="-120"/>
              </a:rPr>
              <a:t>資訊透明化</a:t>
            </a:r>
            <a:endParaRPr lang="en-US" altLang="zh-TW" sz="2400" b="1" dirty="0">
              <a:solidFill>
                <a:srgbClr val="FF0000"/>
              </a:solidFill>
              <a:latin typeface="Times New Roman" panose="02020603050405020304" pitchFamily="18" charset="0"/>
              <a:ea typeface="標楷體" panose="03000509000000000000" pitchFamily="65" charset="-120"/>
            </a:endParaRPr>
          </a:p>
          <a:p>
            <a:pPr marL="623888" indent="0" algn="just" eaLnBrk="1" fontAlgn="auto" hangingPunct="1">
              <a:spcBef>
                <a:spcPts val="0"/>
              </a:spcBef>
              <a:spcAft>
                <a:spcPts val="0"/>
              </a:spcAft>
              <a:buClr>
                <a:srgbClr val="660066"/>
              </a:buClr>
              <a:buFont typeface="Wingdings" pitchFamily="2" charset="2"/>
              <a:buNone/>
              <a:defRPr/>
            </a:pPr>
            <a:r>
              <a:rPr lang="zh-TW" altLang="en-US" sz="2400" b="1" dirty="0">
                <a:solidFill>
                  <a:srgbClr val="0000FF"/>
                </a:solidFill>
                <a:latin typeface="Times New Roman" panose="02020603050405020304" pitchFamily="18" charset="0"/>
                <a:ea typeface="標楷體" panose="03000509000000000000" pitchFamily="65" charset="-120"/>
              </a:rPr>
              <a:t>公開內部人持股變動情形，使投資大眾能知悉公司內部人持股異動情形，藉以監督，防範不法及違反誠信原則。</a:t>
            </a:r>
          </a:p>
          <a:p>
            <a:pPr marL="685800" indent="-685800" algn="just" eaLnBrk="1" fontAlgn="auto" hangingPunct="1">
              <a:spcAft>
                <a:spcPts val="0"/>
              </a:spcAft>
              <a:buClr>
                <a:srgbClr val="660066"/>
              </a:buClr>
              <a:buFont typeface="Wingdings" pitchFamily="2" charset="2"/>
              <a:buNone/>
              <a:defRPr/>
            </a:pPr>
            <a:r>
              <a:rPr lang="zh-TW" altLang="en-US" sz="2400" b="1" dirty="0">
                <a:solidFill>
                  <a:srgbClr val="0000FF"/>
                </a:solidFill>
                <a:latin typeface="Times New Roman" panose="02020603050405020304" pitchFamily="18" charset="0"/>
                <a:ea typeface="標楷體" panose="03000509000000000000" pitchFamily="65" charset="-120"/>
              </a:rPr>
              <a:t>四、</a:t>
            </a:r>
            <a:r>
              <a:rPr lang="zh-TW" altLang="en-US" sz="2400" b="1" dirty="0">
                <a:solidFill>
                  <a:srgbClr val="FF0000"/>
                </a:solidFill>
                <a:latin typeface="Times New Roman" panose="02020603050405020304" pitchFamily="18" charset="0"/>
                <a:ea typeface="標楷體" panose="03000509000000000000" pitchFamily="65" charset="-120"/>
              </a:rPr>
              <a:t>投資決策</a:t>
            </a:r>
            <a:endParaRPr lang="en-US" altLang="zh-TW" sz="2400" b="1" dirty="0">
              <a:solidFill>
                <a:srgbClr val="FF0000"/>
              </a:solidFill>
              <a:latin typeface="Times New Roman" panose="02020603050405020304" pitchFamily="18" charset="0"/>
              <a:ea typeface="標楷體" panose="03000509000000000000" pitchFamily="65" charset="-120"/>
            </a:endParaRPr>
          </a:p>
          <a:p>
            <a:pPr marL="623888" indent="0" algn="just" eaLnBrk="1" fontAlgn="auto" hangingPunct="1">
              <a:spcBef>
                <a:spcPts val="0"/>
              </a:spcBef>
              <a:spcAft>
                <a:spcPts val="0"/>
              </a:spcAft>
              <a:buClr>
                <a:srgbClr val="660066"/>
              </a:buClr>
              <a:buFont typeface="Wingdings" pitchFamily="2" charset="2"/>
              <a:buNone/>
              <a:defRPr/>
            </a:pPr>
            <a:r>
              <a:rPr lang="zh-TW" altLang="en-US" sz="2400" b="1" dirty="0">
                <a:solidFill>
                  <a:srgbClr val="0000FF"/>
                </a:solidFill>
                <a:latin typeface="Times New Roman" panose="02020603050405020304" pitchFamily="18" charset="0"/>
                <a:ea typeface="標楷體" panose="03000509000000000000" pitchFamily="65" charset="-120"/>
              </a:rPr>
              <a:t>經由公司內部人持股變動資訊，以瞭解公司未來經營之動向，以作為投資人決策之參考。</a:t>
            </a:r>
            <a:endParaRPr lang="zh-TW" altLang="en-US" sz="2400" dirty="0">
              <a:solidFill>
                <a:schemeClr val="tx1">
                  <a:lumMod val="75000"/>
                  <a:lumOff val="25000"/>
                </a:schemeClr>
              </a:solidFill>
              <a:latin typeface="Times New Roman" panose="02020603050405020304" pitchFamily="18" charset="0"/>
              <a:ea typeface="標楷體" panose="03000509000000000000" pitchFamily="65" charset="-120"/>
            </a:endParaRPr>
          </a:p>
        </p:txBody>
      </p:sp>
    </p:spTree>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4" name="Rectangle 4"/>
          <p:cNvSpPr>
            <a:spLocks noChangeArrowheads="1"/>
          </p:cNvSpPr>
          <p:nvPr/>
        </p:nvSpPr>
        <p:spPr bwMode="auto">
          <a:xfrm>
            <a:off x="1833563" y="3933825"/>
            <a:ext cx="4953000" cy="646113"/>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eaLnBrk="1" fontAlgn="auto" hangingPunct="1">
              <a:spcBef>
                <a:spcPts val="0"/>
              </a:spcBef>
              <a:spcAft>
                <a:spcPts val="0"/>
              </a:spcAft>
              <a:defRPr/>
            </a:pPr>
            <a:endParaRPr kumimoji="0" lang="zh-TW" altLang="en-US" b="1">
              <a:solidFill>
                <a:srgbClr val="0000FF"/>
              </a:solidFill>
              <a:latin typeface="Times New Roman" panose="02020603050405020304" pitchFamily="18" charset="0"/>
              <a:ea typeface="標楷體" panose="03000509000000000000" pitchFamily="65" charset="-120"/>
            </a:endParaRPr>
          </a:p>
          <a:p>
            <a:pPr eaLnBrk="1" fontAlgn="auto" hangingPunct="1">
              <a:spcBef>
                <a:spcPts val="0"/>
              </a:spcBef>
              <a:spcAft>
                <a:spcPts val="0"/>
              </a:spcAft>
              <a:defRPr/>
            </a:pPr>
            <a:endParaRPr kumimoji="0" lang="zh-TW" altLang="en-US" b="1">
              <a:solidFill>
                <a:srgbClr val="0000FF"/>
              </a:solidFill>
              <a:latin typeface="Times New Roman" panose="02020603050405020304" pitchFamily="18" charset="0"/>
              <a:ea typeface="標楷體" panose="03000509000000000000" pitchFamily="65" charset="-120"/>
            </a:endParaRPr>
          </a:p>
        </p:txBody>
      </p:sp>
      <p:sp>
        <p:nvSpPr>
          <p:cNvPr id="2" name="爆炸 2 1"/>
          <p:cNvSpPr/>
          <p:nvPr/>
        </p:nvSpPr>
        <p:spPr>
          <a:xfrm>
            <a:off x="-15875" y="44450"/>
            <a:ext cx="2465388" cy="1871663"/>
          </a:xfrm>
          <a:prstGeom prst="irregularSeal2">
            <a:avLst/>
          </a:prstGeom>
          <a:solidFill>
            <a:srgbClr val="FFFF00"/>
          </a:solidFill>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zh-TW" altLang="en-US" sz="2800" b="1" dirty="0">
                <a:solidFill>
                  <a:srgbClr val="FF0000"/>
                </a:solidFill>
                <a:latin typeface="標楷體" panose="03000509000000000000" pitchFamily="65" charset="-120"/>
                <a:ea typeface="標楷體" panose="03000509000000000000" pitchFamily="65" charset="-120"/>
              </a:rPr>
              <a:t>注意</a:t>
            </a:r>
          </a:p>
        </p:txBody>
      </p:sp>
      <p:sp>
        <p:nvSpPr>
          <p:cNvPr id="18435" name="Rectangle 2"/>
          <p:cNvSpPr>
            <a:spLocks noGrp="1"/>
          </p:cNvSpPr>
          <p:nvPr>
            <p:ph type="title" idx="4294967295"/>
          </p:nvPr>
        </p:nvSpPr>
        <p:spPr>
          <a:xfrm>
            <a:off x="2339975" y="360363"/>
            <a:ext cx="6935788" cy="765175"/>
          </a:xfrm>
        </p:spPr>
        <p:txBody>
          <a:bodyPr rtlCol="0">
            <a:normAutofit/>
          </a:bodyPr>
          <a:lstStyle/>
          <a:p>
            <a:pPr eaLnBrk="1" fontAlgn="auto" hangingPunct="1">
              <a:spcAft>
                <a:spcPts val="0"/>
              </a:spcAft>
              <a:defRPr/>
            </a:pPr>
            <a:r>
              <a:rPr lang="en-US" altLang="zh-TW" sz="4000" b="1" dirty="0">
                <a:solidFill>
                  <a:srgbClr val="FF0000"/>
                </a:solidFill>
                <a:effectLst>
                  <a:outerShdw blurRad="38100" dist="38100" dir="2700000" algn="tl">
                    <a:srgbClr val="C0C0C0"/>
                  </a:outerShdw>
                </a:effectLst>
                <a:latin typeface="Times New Roman" panose="02020603050405020304" pitchFamily="18" charset="0"/>
                <a:ea typeface="標楷體" panose="03000509000000000000" pitchFamily="65" charset="-120"/>
              </a:rPr>
              <a:t>『</a:t>
            </a:r>
            <a:r>
              <a:rPr lang="zh-TW" altLang="en-US" sz="4000" b="1" dirty="0">
                <a:solidFill>
                  <a:srgbClr val="FF0000"/>
                </a:solidFill>
                <a:effectLst>
                  <a:outerShdw blurRad="38100" dist="38100" dir="2700000" algn="tl">
                    <a:srgbClr val="C0C0C0"/>
                  </a:outerShdw>
                </a:effectLst>
                <a:latin typeface="Times New Roman" panose="02020603050405020304" pitchFamily="18" charset="0"/>
                <a:ea typeface="標楷體" panose="03000509000000000000" pitchFamily="65" charset="-120"/>
              </a:rPr>
              <a:t>每日轉讓限額</a:t>
            </a:r>
            <a:r>
              <a:rPr lang="en-US" altLang="zh-TW" sz="4000" b="1" dirty="0">
                <a:solidFill>
                  <a:srgbClr val="FF0000"/>
                </a:solidFill>
                <a:effectLst>
                  <a:outerShdw blurRad="38100" dist="38100" dir="2700000" algn="tl">
                    <a:srgbClr val="C0C0C0"/>
                  </a:outerShdw>
                </a:effectLst>
                <a:latin typeface="Times New Roman" panose="02020603050405020304" pitchFamily="18" charset="0"/>
                <a:ea typeface="標楷體" panose="03000509000000000000" pitchFamily="65" charset="-120"/>
              </a:rPr>
              <a:t>』</a:t>
            </a:r>
            <a:r>
              <a:rPr lang="zh-TW" altLang="en-US" sz="4000" b="1" dirty="0">
                <a:solidFill>
                  <a:srgbClr val="FF0000"/>
                </a:solidFill>
                <a:effectLst>
                  <a:outerShdw blurRad="38100" dist="38100" dir="2700000" algn="tl">
                    <a:srgbClr val="C0C0C0"/>
                  </a:outerShdw>
                </a:effectLst>
                <a:latin typeface="Times New Roman" panose="02020603050405020304" pitchFamily="18" charset="0"/>
                <a:ea typeface="標楷體" panose="03000509000000000000" pitchFamily="65" charset="-120"/>
              </a:rPr>
              <a:t>之計算：</a:t>
            </a:r>
            <a:endParaRPr lang="en-US" altLang="zh-TW" sz="4000" b="1" dirty="0">
              <a:solidFill>
                <a:srgbClr val="FF0000"/>
              </a:solidFill>
              <a:effectLst>
                <a:outerShdw blurRad="38100" dist="38100" dir="2700000" algn="tl">
                  <a:srgbClr val="C0C0C0"/>
                </a:outerShdw>
              </a:effectLst>
              <a:latin typeface="Times New Roman" panose="02020603050405020304" pitchFamily="18" charset="0"/>
              <a:ea typeface="標楷體" panose="03000509000000000000" pitchFamily="65" charset="-120"/>
            </a:endParaRPr>
          </a:p>
        </p:txBody>
      </p:sp>
      <p:sp>
        <p:nvSpPr>
          <p:cNvPr id="70661" name="矩形 3"/>
          <p:cNvSpPr>
            <a:spLocks noChangeArrowheads="1"/>
          </p:cNvSpPr>
          <p:nvPr/>
        </p:nvSpPr>
        <p:spPr bwMode="auto">
          <a:xfrm>
            <a:off x="1136650" y="1857375"/>
            <a:ext cx="74168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ea typeface="微軟正黑體" panose="020B0604030504040204" pitchFamily="34" charset="-12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ea typeface="微軟正黑體" panose="020B0604030504040204" pitchFamily="34" charset="-12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ea typeface="微軟正黑體" panose="020B0604030504040204" pitchFamily="34" charset="-12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ea typeface="微軟正黑體" panose="020B0604030504040204" pitchFamily="34" charset="-12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ea typeface="微軟正黑體" panose="020B0604030504040204" pitchFamily="34" charset="-12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ea typeface="微軟正黑體" panose="020B0604030504040204" pitchFamily="34" charset="-12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ea typeface="微軟正黑體" panose="020B0604030504040204" pitchFamily="34" charset="-12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ea typeface="微軟正黑體" panose="020B0604030504040204" pitchFamily="34" charset="-12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ea typeface="微軟正黑體" panose="020B0604030504040204" pitchFamily="34" charset="-120"/>
              </a:defRPr>
            </a:lvl9pPr>
          </a:lstStyle>
          <a:p>
            <a:pPr>
              <a:spcBef>
                <a:spcPct val="0"/>
              </a:spcBef>
              <a:buClrTx/>
              <a:buSzTx/>
              <a:buFontTx/>
              <a:buNone/>
            </a:pPr>
            <a:r>
              <a:rPr lang="zh-TW" altLang="en-US" sz="2800" dirty="0">
                <a:solidFill>
                  <a:schemeClr val="tx1"/>
                </a:solidFill>
                <a:latin typeface="Times New Roman" panose="02020603050405020304" pitchFamily="18" charset="0"/>
                <a:ea typeface="標楷體" panose="03000509000000000000" pitchFamily="65" charset="-120"/>
                <a:cs typeface="細明體" panose="02020509000000000000" pitchFamily="49" charset="-120"/>
              </a:rPr>
              <a:t>內部人辦理事前申報後，每日得轉讓股數限額</a:t>
            </a:r>
            <a:endParaRPr lang="en-US" altLang="zh-TW" sz="2800" dirty="0">
              <a:solidFill>
                <a:schemeClr val="tx1"/>
              </a:solidFill>
              <a:latin typeface="Times New Roman" panose="02020603050405020304" pitchFamily="18" charset="0"/>
              <a:ea typeface="標楷體" panose="03000509000000000000" pitchFamily="65" charset="-120"/>
              <a:cs typeface="細明體" panose="02020509000000000000" pitchFamily="49" charset="-120"/>
            </a:endParaRPr>
          </a:p>
          <a:p>
            <a:pPr>
              <a:spcBef>
                <a:spcPct val="0"/>
              </a:spcBef>
              <a:buClrTx/>
              <a:buSzTx/>
              <a:buFontTx/>
              <a:buNone/>
            </a:pPr>
            <a:r>
              <a:rPr lang="zh-TW" altLang="en-US" sz="2800" dirty="0">
                <a:solidFill>
                  <a:schemeClr val="tx1"/>
                </a:solidFill>
                <a:latin typeface="Times New Roman" panose="02020603050405020304" pitchFamily="18" charset="0"/>
                <a:ea typeface="標楷體" panose="03000509000000000000" pitchFamily="65" charset="-120"/>
                <a:cs typeface="細明體" panose="02020509000000000000" pitchFamily="49" charset="-120"/>
              </a:rPr>
              <a:t>由申報人個別認定，改為歸戶計算。</a:t>
            </a:r>
            <a:endParaRPr lang="en-US" altLang="zh-TW" sz="2800" dirty="0">
              <a:solidFill>
                <a:schemeClr val="tx1"/>
              </a:solidFill>
              <a:latin typeface="Times New Roman" panose="02020603050405020304" pitchFamily="18" charset="0"/>
              <a:ea typeface="標楷體" panose="03000509000000000000" pitchFamily="65" charset="-120"/>
              <a:cs typeface="細明體" panose="02020509000000000000" pitchFamily="49" charset="-120"/>
            </a:endParaRPr>
          </a:p>
        </p:txBody>
      </p:sp>
      <p:graphicFrame>
        <p:nvGraphicFramePr>
          <p:cNvPr id="5" name="表格 4"/>
          <p:cNvGraphicFramePr>
            <a:graphicFrameLocks noGrp="1"/>
          </p:cNvGraphicFramePr>
          <p:nvPr>
            <p:extLst>
              <p:ext uri="{D42A27DB-BD31-4B8C-83A1-F6EECF244321}">
                <p14:modId xmlns:p14="http://schemas.microsoft.com/office/powerpoint/2010/main" val="1084519597"/>
              </p:ext>
            </p:extLst>
          </p:nvPr>
        </p:nvGraphicFramePr>
        <p:xfrm>
          <a:off x="1517650" y="3028950"/>
          <a:ext cx="6604000" cy="2956526"/>
        </p:xfrm>
        <a:graphic>
          <a:graphicData uri="http://schemas.openxmlformats.org/drawingml/2006/table">
            <a:tbl>
              <a:tblPr firstRow="1" bandRow="1">
                <a:tableStyleId>{00A15C55-8517-42AA-B614-E9B94910E393}</a:tableStyleId>
              </a:tblPr>
              <a:tblGrid>
                <a:gridCol w="1320800">
                  <a:extLst>
                    <a:ext uri="{9D8B030D-6E8A-4147-A177-3AD203B41FA5}">
                      <a16:colId xmlns:a16="http://schemas.microsoft.com/office/drawing/2014/main" val="20000"/>
                    </a:ext>
                  </a:extLst>
                </a:gridCol>
                <a:gridCol w="1320800">
                  <a:extLst>
                    <a:ext uri="{9D8B030D-6E8A-4147-A177-3AD203B41FA5}">
                      <a16:colId xmlns:a16="http://schemas.microsoft.com/office/drawing/2014/main" val="20001"/>
                    </a:ext>
                  </a:extLst>
                </a:gridCol>
                <a:gridCol w="1320800">
                  <a:extLst>
                    <a:ext uri="{9D8B030D-6E8A-4147-A177-3AD203B41FA5}">
                      <a16:colId xmlns:a16="http://schemas.microsoft.com/office/drawing/2014/main" val="20002"/>
                    </a:ext>
                  </a:extLst>
                </a:gridCol>
                <a:gridCol w="1320800">
                  <a:extLst>
                    <a:ext uri="{9D8B030D-6E8A-4147-A177-3AD203B41FA5}">
                      <a16:colId xmlns:a16="http://schemas.microsoft.com/office/drawing/2014/main" val="20003"/>
                    </a:ext>
                  </a:extLst>
                </a:gridCol>
                <a:gridCol w="1320800">
                  <a:extLst>
                    <a:ext uri="{9D8B030D-6E8A-4147-A177-3AD203B41FA5}">
                      <a16:colId xmlns:a16="http://schemas.microsoft.com/office/drawing/2014/main" val="20004"/>
                    </a:ext>
                  </a:extLst>
                </a:gridCol>
              </a:tblGrid>
              <a:tr h="640120">
                <a:tc>
                  <a:txBody>
                    <a:bodyPr/>
                    <a:lstStyle/>
                    <a:p>
                      <a:endParaRPr lang="zh-TW" altLang="en-US" sz="1800" dirty="0">
                        <a:latin typeface="標楷體" panose="03000509000000000000" pitchFamily="65" charset="-120"/>
                        <a:ea typeface="標楷體" panose="03000509000000000000" pitchFamily="65" charset="-120"/>
                      </a:endParaRPr>
                    </a:p>
                  </a:txBody>
                  <a:tcPr marT="45723" marB="45723"/>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zh-TW" altLang="en-US" sz="1800" dirty="0"/>
                        <a:t>錯誤計算</a:t>
                      </a:r>
                      <a:endParaRPr lang="en-US" altLang="zh-TW" sz="1800" dirty="0"/>
                    </a:p>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TW" sz="1800" dirty="0"/>
                        <a:t>(</a:t>
                      </a:r>
                      <a:r>
                        <a:rPr lang="zh-TW" altLang="en-US" sz="1800" dirty="0"/>
                        <a:t>個別認定</a:t>
                      </a:r>
                      <a:r>
                        <a:rPr lang="en-US" altLang="zh-TW" sz="1800" dirty="0"/>
                        <a:t>)</a:t>
                      </a:r>
                      <a:endParaRPr lang="zh-TW" altLang="en-US" sz="1800" dirty="0">
                        <a:latin typeface="標楷體" panose="03000509000000000000" pitchFamily="65" charset="-120"/>
                        <a:ea typeface="標楷體" panose="03000509000000000000" pitchFamily="65" charset="-120"/>
                      </a:endParaRPr>
                    </a:p>
                  </a:txBody>
                  <a:tcPr marT="45723" marB="45723"/>
                </a:tc>
                <a:tc hMerge="1">
                  <a:txBody>
                    <a:bodyPr/>
                    <a:lstStyle/>
                    <a:p>
                      <a:endParaRPr lang="zh-TW" altLang="en-US" dirty="0"/>
                    </a:p>
                  </a:txBody>
                  <a:tcP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zh-TW" altLang="en-US" sz="1800" dirty="0"/>
                        <a:t>正確計算</a:t>
                      </a:r>
                      <a:endParaRPr lang="en-US" altLang="zh-TW" sz="1800" dirty="0"/>
                    </a:p>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TW" sz="1800" dirty="0"/>
                        <a:t>(</a:t>
                      </a:r>
                      <a:r>
                        <a:rPr lang="zh-TW" altLang="en-US" sz="1800" dirty="0"/>
                        <a:t>歸戶計算</a:t>
                      </a:r>
                      <a:r>
                        <a:rPr lang="en-US" altLang="zh-TW" sz="1800" dirty="0"/>
                        <a:t>)</a:t>
                      </a:r>
                      <a:endParaRPr lang="zh-TW" altLang="en-US" sz="1800" dirty="0">
                        <a:latin typeface="標楷體" panose="03000509000000000000" pitchFamily="65" charset="-120"/>
                        <a:ea typeface="標楷體" panose="03000509000000000000" pitchFamily="65" charset="-120"/>
                      </a:endParaRPr>
                    </a:p>
                  </a:txBody>
                  <a:tcPr marT="45723" marB="45723"/>
                </a:tc>
                <a:tc hMerge="1">
                  <a:txBody>
                    <a:bodyPr/>
                    <a:lstStyle/>
                    <a:p>
                      <a:endParaRPr lang="zh-TW" altLang="en-US" dirty="0"/>
                    </a:p>
                  </a:txBody>
                  <a:tcPr/>
                </a:tc>
                <a:extLst>
                  <a:ext uri="{0D108BD9-81ED-4DB2-BD59-A6C34878D82A}">
                    <a16:rowId xmlns:a16="http://schemas.microsoft.com/office/drawing/2014/main" val="10000"/>
                  </a:ext>
                </a:extLst>
              </a:tr>
              <a:tr h="64012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zh-TW" altLang="en-US" sz="1800" dirty="0"/>
                        <a:t>申報人</a:t>
                      </a:r>
                    </a:p>
                    <a:p>
                      <a:endParaRPr lang="zh-TW" altLang="en-US" sz="1800" dirty="0">
                        <a:latin typeface="標楷體" panose="03000509000000000000" pitchFamily="65" charset="-120"/>
                        <a:ea typeface="標楷體" panose="03000509000000000000" pitchFamily="65" charset="-120"/>
                      </a:endParaRPr>
                    </a:p>
                  </a:txBody>
                  <a:tcPr marT="45723" marB="45723"/>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zh-TW" altLang="en-US" sz="1800" dirty="0"/>
                        <a:t>轉讓限額</a:t>
                      </a:r>
                      <a:endParaRPr lang="zh-TW" altLang="en-US" sz="1800" dirty="0">
                        <a:latin typeface="標楷體" panose="03000509000000000000" pitchFamily="65" charset="-120"/>
                        <a:ea typeface="標楷體" panose="03000509000000000000" pitchFamily="65" charset="-120"/>
                      </a:endParaRPr>
                    </a:p>
                  </a:txBody>
                  <a:tcPr marT="45723" marB="45723"/>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zh-TW" altLang="en-US" sz="1800" dirty="0"/>
                        <a:t>合計</a:t>
                      </a:r>
                      <a:endParaRPr lang="zh-TW" altLang="en-US" sz="1800" dirty="0">
                        <a:latin typeface="標楷體" panose="03000509000000000000" pitchFamily="65" charset="-120"/>
                        <a:ea typeface="標楷體" panose="03000509000000000000" pitchFamily="65" charset="-120"/>
                      </a:endParaRPr>
                    </a:p>
                  </a:txBody>
                  <a:tcPr marT="45723" marB="45723"/>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zh-TW" altLang="en-US" sz="1800" dirty="0"/>
                        <a:t>轉讓限額</a:t>
                      </a:r>
                      <a:endParaRPr lang="zh-TW" altLang="en-US" sz="1800" dirty="0">
                        <a:latin typeface="標楷體" panose="03000509000000000000" pitchFamily="65" charset="-120"/>
                        <a:ea typeface="標楷體" panose="03000509000000000000" pitchFamily="65" charset="-120"/>
                      </a:endParaRPr>
                    </a:p>
                  </a:txBody>
                  <a:tcPr marT="45723" marB="45723"/>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zh-TW" altLang="en-US" sz="1800" dirty="0"/>
                        <a:t>合計</a:t>
                      </a:r>
                      <a:endParaRPr lang="zh-TW" altLang="en-US" sz="1800" dirty="0">
                        <a:latin typeface="標楷體" panose="03000509000000000000" pitchFamily="65" charset="-120"/>
                        <a:ea typeface="標楷體" panose="03000509000000000000" pitchFamily="65" charset="-120"/>
                      </a:endParaRPr>
                    </a:p>
                  </a:txBody>
                  <a:tcPr marT="45723" marB="45723"/>
                </a:tc>
                <a:extLst>
                  <a:ext uri="{0D108BD9-81ED-4DB2-BD59-A6C34878D82A}">
                    <a16:rowId xmlns:a16="http://schemas.microsoft.com/office/drawing/2014/main" val="10001"/>
                  </a:ext>
                </a:extLst>
              </a:tr>
              <a:tr h="64012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zh-TW" altLang="en-US" sz="1800" dirty="0"/>
                        <a:t>本人</a:t>
                      </a:r>
                      <a:endParaRPr lang="en-US" altLang="zh-TW" sz="18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TW" sz="1400" dirty="0">
                          <a:solidFill>
                            <a:srgbClr val="0000FF"/>
                          </a:solidFill>
                        </a:rPr>
                        <a:t>(</a:t>
                      </a:r>
                      <a:r>
                        <a:rPr lang="zh-TW" altLang="en-US" sz="1400" dirty="0">
                          <a:solidFill>
                            <a:srgbClr val="0000FF"/>
                          </a:solidFill>
                        </a:rPr>
                        <a:t>已申報事前</a:t>
                      </a:r>
                      <a:r>
                        <a:rPr lang="en-US" altLang="zh-TW" sz="1400" dirty="0">
                          <a:solidFill>
                            <a:srgbClr val="0000FF"/>
                          </a:solidFill>
                        </a:rPr>
                        <a:t>)</a:t>
                      </a:r>
                      <a:endParaRPr lang="zh-TW" altLang="en-US" sz="1400" dirty="0"/>
                    </a:p>
                    <a:p>
                      <a:endParaRPr lang="zh-TW" altLang="en-US" sz="1800" dirty="0">
                        <a:latin typeface="標楷體" panose="03000509000000000000" pitchFamily="65" charset="-120"/>
                        <a:ea typeface="標楷體" panose="03000509000000000000" pitchFamily="65" charset="-120"/>
                      </a:endParaRPr>
                    </a:p>
                  </a:txBody>
                  <a:tcPr marT="45723" marB="45723"/>
                </a:tc>
                <a:tc>
                  <a:txBody>
                    <a:bodyPr/>
                    <a:lstStyle/>
                    <a:p>
                      <a:pPr algn="ctr"/>
                      <a:r>
                        <a:rPr lang="en-US" altLang="zh-TW" sz="1800" dirty="0"/>
                        <a:t>100</a:t>
                      </a:r>
                      <a:r>
                        <a:rPr lang="zh-TW" altLang="en-US" sz="1800" dirty="0"/>
                        <a:t>仟股</a:t>
                      </a:r>
                    </a:p>
                  </a:txBody>
                  <a:tcPr marT="45723" marB="45723" anchor="ctr"/>
                </a:tc>
                <a:tc row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TW" sz="1800" dirty="0">
                          <a:solidFill>
                            <a:srgbClr val="0000FF"/>
                          </a:solidFill>
                        </a:rPr>
                        <a:t>200</a:t>
                      </a:r>
                      <a:r>
                        <a:rPr lang="zh-TW" altLang="en-US" sz="1800" dirty="0">
                          <a:solidFill>
                            <a:srgbClr val="0000FF"/>
                          </a:solidFill>
                        </a:rPr>
                        <a:t>仟股</a:t>
                      </a:r>
                    </a:p>
                    <a:p>
                      <a:pPr algn="ctr"/>
                      <a:endParaRPr lang="zh-TW" altLang="en-US" sz="1800" dirty="0">
                        <a:latin typeface="標楷體" panose="03000509000000000000" pitchFamily="65" charset="-120"/>
                        <a:ea typeface="標楷體" panose="03000509000000000000" pitchFamily="65" charset="-120"/>
                      </a:endParaRPr>
                    </a:p>
                  </a:txBody>
                  <a:tcPr marT="45723" marB="45723" anchor="ctr"/>
                </a:tc>
                <a:tc>
                  <a:txBody>
                    <a:bodyPr/>
                    <a:lstStyle/>
                    <a:p>
                      <a:pPr algn="ctr"/>
                      <a:r>
                        <a:rPr lang="en-US" altLang="zh-TW" sz="1800" dirty="0"/>
                        <a:t>100</a:t>
                      </a:r>
                      <a:r>
                        <a:rPr lang="zh-TW" altLang="en-US" sz="1800" dirty="0"/>
                        <a:t>仟股</a:t>
                      </a:r>
                    </a:p>
                  </a:txBody>
                  <a:tcPr marT="45723" marB="45723" anchor="ctr"/>
                </a:tc>
                <a:tc row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TW" sz="3600" dirty="0">
                          <a:solidFill>
                            <a:srgbClr val="FF0000"/>
                          </a:solidFill>
                        </a:rPr>
                        <a:t>100</a:t>
                      </a:r>
                      <a:r>
                        <a:rPr lang="zh-TW" altLang="en-US" sz="3600" dirty="0">
                          <a:solidFill>
                            <a:srgbClr val="FF0000"/>
                          </a:solidFill>
                        </a:rPr>
                        <a:t>仟股</a:t>
                      </a:r>
                    </a:p>
                    <a:p>
                      <a:pPr algn="ctr"/>
                      <a:endParaRPr lang="zh-TW" altLang="en-US" sz="1800" dirty="0">
                        <a:latin typeface="標楷體" panose="03000509000000000000" pitchFamily="65" charset="-120"/>
                        <a:ea typeface="標楷體" panose="03000509000000000000" pitchFamily="65" charset="-120"/>
                      </a:endParaRPr>
                    </a:p>
                  </a:txBody>
                  <a:tcPr marT="45723" marB="45723" anchor="ctr"/>
                </a:tc>
                <a:extLst>
                  <a:ext uri="{0D108BD9-81ED-4DB2-BD59-A6C34878D82A}">
                    <a16:rowId xmlns:a16="http://schemas.microsoft.com/office/drawing/2014/main" val="10002"/>
                  </a:ext>
                </a:extLst>
              </a:tr>
              <a:tr h="822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zh-TW" altLang="en-US" sz="1800" dirty="0"/>
                        <a:t>配偶</a:t>
                      </a:r>
                      <a:endParaRPr lang="zh-TW" altLang="en-US" sz="1400" dirty="0"/>
                    </a:p>
                    <a:p>
                      <a:r>
                        <a:rPr lang="en-US" altLang="zh-TW" sz="1400" dirty="0">
                          <a:solidFill>
                            <a:srgbClr val="0000FF"/>
                          </a:solidFill>
                        </a:rPr>
                        <a:t>(</a:t>
                      </a:r>
                      <a:r>
                        <a:rPr lang="zh-TW" altLang="en-US" sz="1400" dirty="0">
                          <a:solidFill>
                            <a:srgbClr val="0000FF"/>
                          </a:solidFill>
                        </a:rPr>
                        <a:t>已申報事前</a:t>
                      </a:r>
                      <a:r>
                        <a:rPr lang="en-US" altLang="zh-TW" sz="1400" dirty="0">
                          <a:solidFill>
                            <a:srgbClr val="0000FF"/>
                          </a:solidFill>
                        </a:rPr>
                        <a:t>)</a:t>
                      </a:r>
                      <a:endParaRPr lang="zh-TW" altLang="en-US" sz="1400" dirty="0">
                        <a:latin typeface="標楷體" panose="03000509000000000000" pitchFamily="65" charset="-120"/>
                        <a:ea typeface="標楷體" panose="03000509000000000000" pitchFamily="65" charset="-120"/>
                      </a:endParaRPr>
                    </a:p>
                  </a:txBody>
                  <a:tcPr marT="45723" marB="45723"/>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TW" sz="1800" dirty="0"/>
                        <a:t>100</a:t>
                      </a:r>
                      <a:r>
                        <a:rPr lang="zh-TW" altLang="en-US" sz="1800" dirty="0"/>
                        <a:t>仟股</a:t>
                      </a:r>
                    </a:p>
                    <a:p>
                      <a:pPr algn="ctr"/>
                      <a:endParaRPr lang="zh-TW" altLang="en-US" sz="1800" dirty="0">
                        <a:latin typeface="標楷體" panose="03000509000000000000" pitchFamily="65" charset="-120"/>
                        <a:ea typeface="標楷體" panose="03000509000000000000" pitchFamily="65" charset="-120"/>
                      </a:endParaRPr>
                    </a:p>
                  </a:txBody>
                  <a:tcPr marT="45723" marB="45723" anchor="ctr"/>
                </a:tc>
                <a:tc vMerge="1">
                  <a:txBody>
                    <a:bodyPr/>
                    <a:lstStyle/>
                    <a:p>
                      <a:endParaRPr lang="zh-TW" altLang="en-US" dirty="0">
                        <a:latin typeface="標楷體" panose="03000509000000000000" pitchFamily="65" charset="-120"/>
                        <a:ea typeface="標楷體" panose="03000509000000000000" pitchFamily="65" charset="-120"/>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TW" sz="1800" dirty="0"/>
                        <a:t>100</a:t>
                      </a:r>
                      <a:r>
                        <a:rPr lang="zh-TW" altLang="en-US" sz="1800" dirty="0"/>
                        <a:t>仟股</a:t>
                      </a:r>
                    </a:p>
                  </a:txBody>
                  <a:tcPr marT="45723" marB="45723" anchor="ctr"/>
                </a:tc>
                <a:tc vMerge="1">
                  <a:txBody>
                    <a:bodyPr/>
                    <a:lstStyle/>
                    <a:p>
                      <a:endParaRPr lang="zh-TW" altLang="en-US" dirty="0">
                        <a:latin typeface="標楷體" panose="03000509000000000000" pitchFamily="65" charset="-120"/>
                        <a:ea typeface="標楷體" panose="03000509000000000000" pitchFamily="65" charset="-120"/>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453085284"/>
      </p:ext>
    </p:extLst>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投影片編號版面配置區 1"/>
          <p:cNvSpPr>
            <a:spLocks noGrp="1"/>
          </p:cNvSpPr>
          <p:nvPr>
            <p:ph type="sldNum" sz="quarter" idx="12"/>
          </p:nvPr>
        </p:nvSpPr>
        <p:spPr bwMode="auto">
          <a:noFill/>
          <a:ln>
            <a:round/>
            <a:headEnd/>
            <a:tailEnd/>
          </a:ln>
        </p:spPr>
        <p:txBody>
          <a:bodyPr/>
          <a:lstStyle/>
          <a:p>
            <a:fld id="{A0F34926-91B7-476D-9F2F-DC3239164578}" type="slidenum">
              <a:rPr lang="zh-TW" altLang="en-US" sz="1800" smtClean="0">
                <a:solidFill>
                  <a:schemeClr val="tx2"/>
                </a:solidFill>
                <a:ea typeface="標楷體" pitchFamily="65" charset="-120"/>
              </a:rPr>
              <a:pPr/>
              <a:t>31</a:t>
            </a:fld>
            <a:endParaRPr lang="zh-TW" altLang="en-US" sz="1800">
              <a:solidFill>
                <a:schemeClr val="tx2"/>
              </a:solidFill>
              <a:ea typeface="標楷體" pitchFamily="65" charset="-120"/>
            </a:endParaRPr>
          </a:p>
        </p:txBody>
      </p:sp>
      <p:sp>
        <p:nvSpPr>
          <p:cNvPr id="253954" name="Rectangle 2"/>
          <p:cNvSpPr>
            <a:spLocks noGrp="1"/>
          </p:cNvSpPr>
          <p:nvPr>
            <p:ph type="title" idx="4294967295"/>
          </p:nvPr>
        </p:nvSpPr>
        <p:spPr>
          <a:xfrm>
            <a:off x="539750" y="360363"/>
            <a:ext cx="9359900" cy="1252537"/>
          </a:xfrm>
        </p:spPr>
        <p:txBody>
          <a:bodyPr rtlCol="0">
            <a:noAutofit/>
          </a:bodyPr>
          <a:lstStyle/>
          <a:p>
            <a:pPr eaLnBrk="1" fontAlgn="auto" hangingPunct="1">
              <a:spcAft>
                <a:spcPts val="0"/>
              </a:spcAft>
              <a:defRPr/>
            </a:pPr>
            <a:r>
              <a:rPr lang="zh-TW" altLang="en-US"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rPr>
              <a:t>內部人事前申報轉讓持股內容</a:t>
            </a:r>
            <a:br>
              <a:rPr lang="en-US" altLang="zh-TW"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rPr>
            </a:br>
            <a:r>
              <a:rPr lang="zh-TW" altLang="en-US"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rPr>
              <a:t>變更申報作業</a:t>
            </a:r>
          </a:p>
        </p:txBody>
      </p:sp>
      <p:sp>
        <p:nvSpPr>
          <p:cNvPr id="41988" name="內容版面配置區 1"/>
          <p:cNvSpPr>
            <a:spLocks noGrp="1"/>
          </p:cNvSpPr>
          <p:nvPr>
            <p:ph idx="4294967295"/>
          </p:nvPr>
        </p:nvSpPr>
        <p:spPr>
          <a:xfrm>
            <a:off x="617538" y="1439863"/>
            <a:ext cx="9288462" cy="3311525"/>
          </a:xfrm>
        </p:spPr>
        <p:txBody>
          <a:bodyPr/>
          <a:lstStyle/>
          <a:p>
            <a:pPr marL="444500" indent="-361950" eaLnBrk="1" hangingPunct="1">
              <a:buFont typeface="Wingdings 2" pitchFamily="18" charset="2"/>
              <a:buNone/>
            </a:pPr>
            <a:endParaRPr lang="en-US" altLang="zh-TW" sz="3600" b="1">
              <a:solidFill>
                <a:srgbClr val="0000FF"/>
              </a:solidFill>
              <a:latin typeface="標楷體" pitchFamily="65" charset="-120"/>
            </a:endParaRPr>
          </a:p>
          <a:p>
            <a:pPr marL="444500" indent="-361950" eaLnBrk="1" hangingPunct="1">
              <a:buFont typeface="Wingdings 2" pitchFamily="18" charset="2"/>
              <a:buNone/>
            </a:pPr>
            <a:r>
              <a:rPr lang="zh-TW" altLang="en-US" sz="3600" b="1">
                <a:solidFill>
                  <a:srgbClr val="0000FF"/>
                </a:solidFill>
                <a:latin typeface="標楷體" pitchFamily="65" charset="-120"/>
                <a:ea typeface="標楷體" pitchFamily="65" charset="-120"/>
              </a:rPr>
              <a:t>     持股內容變更申報之定義</a:t>
            </a:r>
            <a:endParaRPr lang="en-US" altLang="zh-TW" sz="3600" b="1">
              <a:solidFill>
                <a:srgbClr val="0000FF"/>
              </a:solidFill>
              <a:latin typeface="標楷體" pitchFamily="65" charset="-120"/>
              <a:ea typeface="標楷體" pitchFamily="65" charset="-120"/>
            </a:endParaRPr>
          </a:p>
          <a:p>
            <a:pPr marL="444500" indent="-361950" eaLnBrk="1" hangingPunct="1">
              <a:buFont typeface="Wingdings 2" pitchFamily="18" charset="2"/>
              <a:buNone/>
            </a:pPr>
            <a:endParaRPr lang="en-US" altLang="zh-TW" sz="3600" b="1">
              <a:solidFill>
                <a:srgbClr val="0000FF"/>
              </a:solidFill>
              <a:latin typeface="標楷體" pitchFamily="65" charset="-120"/>
              <a:ea typeface="標楷體" pitchFamily="65" charset="-120"/>
            </a:endParaRPr>
          </a:p>
          <a:p>
            <a:pPr marL="444500" indent="-361950" eaLnBrk="1" hangingPunct="1">
              <a:buFont typeface="Wingdings 2" pitchFamily="18" charset="2"/>
              <a:buNone/>
            </a:pPr>
            <a:r>
              <a:rPr lang="zh-TW" altLang="en-US" sz="3600" b="1">
                <a:solidFill>
                  <a:srgbClr val="0000FF"/>
                </a:solidFill>
                <a:latin typeface="標楷體" pitchFamily="65" charset="-120"/>
                <a:ea typeface="標楷體" pitchFamily="65" charset="-120"/>
              </a:rPr>
              <a:t>     變更申請之時點及有效轉讓期間</a:t>
            </a:r>
            <a:endParaRPr lang="en-US" altLang="zh-TW" sz="3600" b="1">
              <a:solidFill>
                <a:srgbClr val="0000FF"/>
              </a:solidFill>
              <a:latin typeface="標楷體" pitchFamily="65" charset="-120"/>
              <a:ea typeface="標楷體" pitchFamily="65" charset="-120"/>
            </a:endParaRPr>
          </a:p>
        </p:txBody>
      </p:sp>
      <p:pic>
        <p:nvPicPr>
          <p:cNvPr id="5" name="Picture 14" descr="0022.gif (1833 bytes)"/>
          <p:cNvPicPr>
            <a:picLocks noChangeAspect="1" noChangeArrowheads="1" noCrop="1"/>
          </p:cNvPicPr>
          <p:nvPr/>
        </p:nvPicPr>
        <p:blipFill>
          <a:blip r:embed="rId3" cstate="print"/>
          <a:srcRect/>
          <a:stretch>
            <a:fillRect/>
          </a:stretch>
        </p:blipFill>
        <p:spPr bwMode="auto">
          <a:xfrm>
            <a:off x="1352550" y="2205038"/>
            <a:ext cx="660400" cy="581025"/>
          </a:xfrm>
          <a:prstGeom prst="rect">
            <a:avLst/>
          </a:prstGeom>
          <a:noFill/>
          <a:ln w="9525">
            <a:noFill/>
            <a:miter lim="800000"/>
            <a:headEnd/>
            <a:tailEnd/>
          </a:ln>
        </p:spPr>
      </p:pic>
      <p:pic>
        <p:nvPicPr>
          <p:cNvPr id="6" name="Picture 14" descr="0022.gif (1833 bytes)"/>
          <p:cNvPicPr>
            <a:picLocks noChangeAspect="1" noChangeArrowheads="1" noCrop="1"/>
          </p:cNvPicPr>
          <p:nvPr/>
        </p:nvPicPr>
        <p:blipFill>
          <a:blip r:embed="rId3" cstate="print"/>
          <a:srcRect/>
          <a:stretch>
            <a:fillRect/>
          </a:stretch>
        </p:blipFill>
        <p:spPr bwMode="auto">
          <a:xfrm>
            <a:off x="1352550" y="3568700"/>
            <a:ext cx="660400" cy="581025"/>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par>
                                <p:cTn id="8" presetID="5" presetClass="entr" presetSubtype="1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heckerboard(across)">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投影片編號版面配置區 1"/>
          <p:cNvSpPr>
            <a:spLocks noGrp="1"/>
          </p:cNvSpPr>
          <p:nvPr>
            <p:ph type="sldNum" sz="quarter" idx="12"/>
          </p:nvPr>
        </p:nvSpPr>
        <p:spPr bwMode="auto">
          <a:noFill/>
          <a:ln>
            <a:round/>
            <a:headEnd/>
            <a:tailEnd/>
          </a:ln>
        </p:spPr>
        <p:txBody>
          <a:bodyPr/>
          <a:lstStyle/>
          <a:p>
            <a:fld id="{BD27C5E0-8824-471E-A7D8-189E1A452CD7}" type="slidenum">
              <a:rPr lang="zh-TW" altLang="en-US" sz="1800" smtClean="0">
                <a:solidFill>
                  <a:schemeClr val="tx2"/>
                </a:solidFill>
                <a:latin typeface="Times New Roman" pitchFamily="18" charset="0"/>
                <a:ea typeface="標楷體" pitchFamily="65" charset="-120"/>
              </a:rPr>
              <a:pPr/>
              <a:t>32</a:t>
            </a:fld>
            <a:endParaRPr lang="zh-TW" altLang="en-US" sz="1800">
              <a:solidFill>
                <a:schemeClr val="tx2"/>
              </a:solidFill>
              <a:latin typeface="Times New Roman" pitchFamily="18" charset="0"/>
              <a:ea typeface="標楷體" pitchFamily="65" charset="-120"/>
            </a:endParaRPr>
          </a:p>
        </p:txBody>
      </p:sp>
      <p:sp>
        <p:nvSpPr>
          <p:cNvPr id="32770" name="Rectangle 2"/>
          <p:cNvSpPr>
            <a:spLocks noGrp="1"/>
          </p:cNvSpPr>
          <p:nvPr>
            <p:ph type="title" idx="4294967295"/>
          </p:nvPr>
        </p:nvSpPr>
        <p:spPr>
          <a:xfrm>
            <a:off x="539750" y="360363"/>
            <a:ext cx="9359900" cy="1252537"/>
          </a:xfrm>
        </p:spPr>
        <p:txBody>
          <a:bodyPr rtlCol="0">
            <a:normAutofit/>
          </a:bodyPr>
          <a:lstStyle/>
          <a:p>
            <a:pPr eaLnBrk="1" fontAlgn="auto" hangingPunct="1">
              <a:spcAft>
                <a:spcPts val="0"/>
              </a:spcAft>
              <a:defRPr/>
            </a:pPr>
            <a:r>
              <a:rPr lang="zh-TW" altLang="en-US" sz="4000" b="1" dirty="0">
                <a:solidFill>
                  <a:srgbClr val="000099"/>
                </a:solidFill>
                <a:effectLst>
                  <a:outerShdw blurRad="38100" dist="38100" dir="2700000" algn="tl">
                    <a:srgbClr val="C0C0C0"/>
                  </a:outerShdw>
                </a:effectLst>
                <a:latin typeface="Times New Roman" panose="02020603050405020304" pitchFamily="18" charset="0"/>
                <a:ea typeface="標楷體" panose="03000509000000000000" pitchFamily="65" charset="-120"/>
              </a:rPr>
              <a:t>持股內容變更申報之定義</a:t>
            </a:r>
            <a:endParaRPr lang="en-US" altLang="zh-TW" sz="4000" b="1" dirty="0">
              <a:solidFill>
                <a:srgbClr val="000099"/>
              </a:solidFill>
              <a:effectLst>
                <a:outerShdw blurRad="38100" dist="38100" dir="2700000" algn="tl">
                  <a:srgbClr val="C0C0C0"/>
                </a:outerShdw>
              </a:effectLst>
              <a:latin typeface="Times New Roman" panose="02020603050405020304" pitchFamily="18" charset="0"/>
              <a:ea typeface="標楷體" panose="03000509000000000000" pitchFamily="65" charset="-120"/>
            </a:endParaRPr>
          </a:p>
        </p:txBody>
      </p:sp>
      <p:sp>
        <p:nvSpPr>
          <p:cNvPr id="43012" name="內容版面配置區 1"/>
          <p:cNvSpPr>
            <a:spLocks noGrp="1"/>
          </p:cNvSpPr>
          <p:nvPr>
            <p:ph idx="4294967295"/>
          </p:nvPr>
        </p:nvSpPr>
        <p:spPr>
          <a:xfrm>
            <a:off x="595313" y="1357313"/>
            <a:ext cx="8120062" cy="3168650"/>
          </a:xfrm>
        </p:spPr>
        <p:txBody>
          <a:bodyPr/>
          <a:lstStyle/>
          <a:p>
            <a:pPr marL="82550" indent="0" algn="just" eaLnBrk="1" hangingPunct="1">
              <a:buFont typeface="Wingdings" pitchFamily="2" charset="2"/>
              <a:buNone/>
            </a:pPr>
            <a:r>
              <a:rPr lang="zh-TW" altLang="zh-TW" sz="3600" b="1">
                <a:solidFill>
                  <a:srgbClr val="0000FF"/>
                </a:solidFill>
                <a:latin typeface="Times New Roman" pitchFamily="18" charset="0"/>
                <a:ea typeface="標楷體" pitchFamily="65" charset="-120"/>
              </a:rPr>
              <a:t>針對已依證券交易法第二十二條之二第一項第二款之規定辦理持股轉讓事前申報後，就</a:t>
            </a:r>
            <a:r>
              <a:rPr lang="zh-TW" altLang="zh-TW" sz="3600" b="1">
                <a:solidFill>
                  <a:srgbClr val="FF0000"/>
                </a:solidFill>
                <a:latin typeface="Times New Roman" pitchFamily="18" charset="0"/>
                <a:ea typeface="標楷體" pitchFamily="65" charset="-120"/>
              </a:rPr>
              <a:t>原</a:t>
            </a:r>
            <a:r>
              <a:rPr lang="zh-TW" altLang="en-US" sz="3600" b="1">
                <a:solidFill>
                  <a:srgbClr val="FF0000"/>
                </a:solidFill>
                <a:latin typeface="Times New Roman" pitchFamily="18" charset="0"/>
                <a:ea typeface="標楷體" pitchFamily="65" charset="-120"/>
              </a:rPr>
              <a:t>預定轉讓期間</a:t>
            </a:r>
            <a:r>
              <a:rPr lang="zh-TW" altLang="zh-TW" sz="3600" b="1">
                <a:solidFill>
                  <a:srgbClr val="0000FF"/>
                </a:solidFill>
                <a:latin typeface="Times New Roman" pitchFamily="18" charset="0"/>
                <a:ea typeface="標楷體" pitchFamily="65" charset="-120"/>
              </a:rPr>
              <a:t>已申報之預定轉讓股數</a:t>
            </a:r>
            <a:r>
              <a:rPr lang="zh-TW" altLang="zh-TW" sz="3600" b="1">
                <a:solidFill>
                  <a:srgbClr val="FF0000"/>
                </a:solidFill>
                <a:latin typeface="Times New Roman" pitchFamily="18" charset="0"/>
                <a:ea typeface="標楷體" pitchFamily="65" charset="-120"/>
              </a:rPr>
              <a:t>未轉讓餘額</a:t>
            </a:r>
            <a:r>
              <a:rPr lang="zh-TW" altLang="zh-TW" sz="3600" b="1">
                <a:solidFill>
                  <a:srgbClr val="0000FF"/>
                </a:solidFill>
                <a:latin typeface="Times New Roman" pitchFamily="18" charset="0"/>
                <a:ea typeface="標楷體" pitchFamily="65" charset="-120"/>
              </a:rPr>
              <a:t>辦理</a:t>
            </a:r>
            <a:r>
              <a:rPr lang="zh-TW" altLang="zh-TW" sz="3600" b="1">
                <a:solidFill>
                  <a:srgbClr val="FF0000"/>
                </a:solidFill>
                <a:latin typeface="Times New Roman" pitchFamily="18" charset="0"/>
                <a:ea typeface="標楷體" pitchFamily="65" charset="-120"/>
              </a:rPr>
              <a:t>變更交易方式</a:t>
            </a:r>
            <a:r>
              <a:rPr lang="zh-TW" altLang="zh-TW" sz="3600" b="1">
                <a:solidFill>
                  <a:srgbClr val="0000FF"/>
                </a:solidFill>
                <a:latin typeface="Times New Roman" pitchFamily="18" charset="0"/>
                <a:ea typeface="標楷體" pitchFamily="65" charset="-120"/>
              </a:rPr>
              <a:t>，申報變更以一次為限。</a:t>
            </a:r>
            <a:endParaRPr lang="en-US" altLang="zh-TW" sz="3600" b="1">
              <a:solidFill>
                <a:srgbClr val="0000FF"/>
              </a:solidFill>
              <a:latin typeface="Times New Roman" pitchFamily="18" charset="0"/>
              <a:ea typeface="標楷體" pitchFamily="65" charset="-120"/>
            </a:endParaRPr>
          </a:p>
        </p:txBody>
      </p:sp>
    </p:spTree>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圓角矩形圖說文字 1"/>
          <p:cNvSpPr/>
          <p:nvPr/>
        </p:nvSpPr>
        <p:spPr>
          <a:xfrm>
            <a:off x="1903413" y="5062538"/>
            <a:ext cx="1903412" cy="792162"/>
          </a:xfrm>
          <a:prstGeom prst="wedgeRoundRectCallout">
            <a:avLst>
              <a:gd name="adj1" fmla="val 34202"/>
              <a:gd name="adj2" fmla="val -211674"/>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kumimoji="0" lang="en-US" altLang="zh-TW" b="1" dirty="0">
                <a:solidFill>
                  <a:srgbClr val="000099"/>
                </a:solidFill>
                <a:latin typeface="Times New Roman" panose="02020603050405020304" pitchFamily="18" charset="0"/>
                <a:ea typeface="標楷體" panose="03000509000000000000" pitchFamily="65" charset="-120"/>
              </a:rPr>
              <a:t>6/10(</a:t>
            </a:r>
            <a:r>
              <a:rPr kumimoji="0" lang="zh-TW" altLang="en-US" b="1" dirty="0">
                <a:solidFill>
                  <a:srgbClr val="000099"/>
                </a:solidFill>
                <a:latin typeface="Times New Roman" panose="02020603050405020304" pitchFamily="18" charset="0"/>
                <a:ea typeface="標楷體" panose="03000509000000000000" pitchFamily="65" charset="-120"/>
              </a:rPr>
              <a:t>含</a:t>
            </a:r>
            <a:r>
              <a:rPr kumimoji="0" lang="en-US" altLang="zh-TW" b="1" dirty="0">
                <a:solidFill>
                  <a:srgbClr val="000099"/>
                </a:solidFill>
                <a:latin typeface="Times New Roman" panose="02020603050405020304" pitchFamily="18" charset="0"/>
                <a:ea typeface="標楷體" panose="03000509000000000000" pitchFamily="65" charset="-120"/>
              </a:rPr>
              <a:t>)</a:t>
            </a:r>
            <a:r>
              <a:rPr kumimoji="0" lang="zh-TW" altLang="en-US" b="1" dirty="0">
                <a:solidFill>
                  <a:srgbClr val="000099"/>
                </a:solidFill>
                <a:latin typeface="Times New Roman" panose="02020603050405020304" pitchFamily="18" charset="0"/>
                <a:ea typeface="標楷體" panose="03000509000000000000" pitchFamily="65" charset="-120"/>
              </a:rPr>
              <a:t>已賣出</a:t>
            </a:r>
            <a:r>
              <a:rPr kumimoji="0" lang="en-US" altLang="zh-TW" b="1" dirty="0">
                <a:solidFill>
                  <a:srgbClr val="000099"/>
                </a:solidFill>
                <a:latin typeface="Times New Roman" panose="02020603050405020304" pitchFamily="18" charset="0"/>
                <a:ea typeface="標楷體" panose="03000509000000000000" pitchFamily="65" charset="-120"/>
              </a:rPr>
              <a:t>200</a:t>
            </a:r>
            <a:r>
              <a:rPr kumimoji="0" lang="zh-TW" altLang="en-US" b="1" dirty="0">
                <a:solidFill>
                  <a:srgbClr val="000099"/>
                </a:solidFill>
                <a:latin typeface="Times New Roman" panose="02020603050405020304" pitchFamily="18" charset="0"/>
                <a:ea typeface="標楷體" panose="03000509000000000000" pitchFamily="65" charset="-120"/>
              </a:rPr>
              <a:t>張</a:t>
            </a:r>
          </a:p>
        </p:txBody>
      </p:sp>
      <p:sp>
        <p:nvSpPr>
          <p:cNvPr id="44035" name="投影片編號版面配置區 16"/>
          <p:cNvSpPr>
            <a:spLocks noGrp="1"/>
          </p:cNvSpPr>
          <p:nvPr>
            <p:ph type="sldNum" sz="quarter" idx="12"/>
          </p:nvPr>
        </p:nvSpPr>
        <p:spPr bwMode="auto">
          <a:noFill/>
          <a:ln>
            <a:round/>
            <a:headEnd/>
            <a:tailEnd/>
          </a:ln>
        </p:spPr>
        <p:txBody>
          <a:bodyPr/>
          <a:lstStyle/>
          <a:p>
            <a:fld id="{70651BCE-E009-47E3-8EF3-F7CE250C6A8A}" type="slidenum">
              <a:rPr lang="zh-TW" altLang="en-US" sz="1800" smtClean="0">
                <a:solidFill>
                  <a:schemeClr val="tx2"/>
                </a:solidFill>
                <a:ea typeface="標楷體" pitchFamily="65" charset="-120"/>
              </a:rPr>
              <a:pPr/>
              <a:t>33</a:t>
            </a:fld>
            <a:endParaRPr lang="zh-TW" altLang="en-US" sz="1800">
              <a:solidFill>
                <a:schemeClr val="tx2"/>
              </a:solidFill>
              <a:ea typeface="標楷體" pitchFamily="65" charset="-120"/>
            </a:endParaRPr>
          </a:p>
        </p:txBody>
      </p:sp>
      <p:sp>
        <p:nvSpPr>
          <p:cNvPr id="29699" name="Rectangle 2"/>
          <p:cNvSpPr>
            <a:spLocks noGrp="1"/>
          </p:cNvSpPr>
          <p:nvPr>
            <p:ph type="title" idx="4294967295"/>
          </p:nvPr>
        </p:nvSpPr>
        <p:spPr>
          <a:xfrm>
            <a:off x="539750" y="360363"/>
            <a:ext cx="9456738" cy="1252537"/>
          </a:xfrm>
        </p:spPr>
        <p:txBody>
          <a:bodyPr rtlCol="0">
            <a:normAutofit/>
          </a:bodyPr>
          <a:lstStyle/>
          <a:p>
            <a:pPr eaLnBrk="1" fontAlgn="auto" hangingPunct="1">
              <a:spcAft>
                <a:spcPts val="0"/>
              </a:spcAft>
              <a:defRPr/>
            </a:pPr>
            <a:r>
              <a:rPr lang="zh-TW" altLang="en-US"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rPr>
              <a:t>變更申請之時點及有效轉讓期間</a:t>
            </a:r>
            <a:endParaRPr lang="en-US" altLang="zh-TW"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endParaRPr>
          </a:p>
        </p:txBody>
      </p:sp>
      <p:cxnSp>
        <p:nvCxnSpPr>
          <p:cNvPr id="10" name="直線單箭頭接點 9"/>
          <p:cNvCxnSpPr/>
          <p:nvPr/>
        </p:nvCxnSpPr>
        <p:spPr>
          <a:xfrm>
            <a:off x="1277938" y="3622675"/>
            <a:ext cx="7800975" cy="0"/>
          </a:xfrm>
          <a:prstGeom prst="straightConnector1">
            <a:avLst/>
          </a:prstGeom>
          <a:ln w="63500">
            <a:solidFill>
              <a:srgbClr val="000099"/>
            </a:solidFill>
            <a:tailEnd type="arrow"/>
          </a:ln>
        </p:spPr>
        <p:style>
          <a:lnRef idx="1">
            <a:schemeClr val="accent1"/>
          </a:lnRef>
          <a:fillRef idx="0">
            <a:schemeClr val="accent1"/>
          </a:fillRef>
          <a:effectRef idx="0">
            <a:schemeClr val="accent1"/>
          </a:effectRef>
          <a:fontRef idx="minor">
            <a:schemeClr val="tx1"/>
          </a:fontRef>
        </p:style>
      </p:cxnSp>
      <p:grpSp>
        <p:nvGrpSpPr>
          <p:cNvPr id="3" name="群組 7181"/>
          <p:cNvGrpSpPr>
            <a:grpSpLocks/>
          </p:cNvGrpSpPr>
          <p:nvPr/>
        </p:nvGrpSpPr>
        <p:grpSpPr bwMode="auto">
          <a:xfrm>
            <a:off x="731838" y="2686050"/>
            <a:ext cx="1058862" cy="1728788"/>
            <a:chOff x="1043608" y="2708920"/>
            <a:chExt cx="977912" cy="1728192"/>
          </a:xfrm>
        </p:grpSpPr>
        <p:cxnSp>
          <p:nvCxnSpPr>
            <p:cNvPr id="7" name="直線接點 6"/>
            <p:cNvCxnSpPr/>
            <p:nvPr/>
          </p:nvCxnSpPr>
          <p:spPr>
            <a:xfrm>
              <a:off x="1547959" y="3356397"/>
              <a:ext cx="0" cy="576064"/>
            </a:xfrm>
            <a:prstGeom prst="line">
              <a:avLst/>
            </a:prstGeom>
            <a:ln w="127000">
              <a:solidFill>
                <a:srgbClr val="000099"/>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1259129" y="2708920"/>
              <a:ext cx="648032" cy="6474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kumimoji="0" lang="en-US" altLang="zh-TW" b="1" dirty="0">
                  <a:solidFill>
                    <a:srgbClr val="000099"/>
                  </a:solidFill>
                </a:rPr>
                <a:t>6/1</a:t>
              </a:r>
              <a:endParaRPr kumimoji="0" lang="zh-TW" altLang="en-US" b="1" dirty="0">
                <a:solidFill>
                  <a:srgbClr val="000099"/>
                </a:solidFill>
              </a:endParaRPr>
            </a:p>
          </p:txBody>
        </p:sp>
        <p:sp>
          <p:nvSpPr>
            <p:cNvPr id="21" name="矩形 20"/>
            <p:cNvSpPr/>
            <p:nvPr/>
          </p:nvSpPr>
          <p:spPr>
            <a:xfrm>
              <a:off x="1043608" y="3789635"/>
              <a:ext cx="977912" cy="6474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kumimoji="0" lang="zh-TW" altLang="en-US" b="1" dirty="0">
                  <a:solidFill>
                    <a:srgbClr val="000099"/>
                  </a:solidFill>
                  <a:latin typeface="標楷體" panose="03000509000000000000" pitchFamily="65" charset="-120"/>
                  <a:ea typeface="標楷體" panose="03000509000000000000" pitchFamily="65" charset="-120"/>
                </a:rPr>
                <a:t>申報日</a:t>
              </a:r>
            </a:p>
          </p:txBody>
        </p:sp>
      </p:grpSp>
      <p:grpSp>
        <p:nvGrpSpPr>
          <p:cNvPr id="4" name="群組 7182"/>
          <p:cNvGrpSpPr>
            <a:grpSpLocks/>
          </p:cNvGrpSpPr>
          <p:nvPr/>
        </p:nvGrpSpPr>
        <p:grpSpPr bwMode="auto">
          <a:xfrm>
            <a:off x="1466850" y="2686050"/>
            <a:ext cx="7500938" cy="1873250"/>
            <a:chOff x="1721880" y="2708920"/>
            <a:chExt cx="6924376" cy="1872208"/>
          </a:xfrm>
        </p:grpSpPr>
        <p:cxnSp>
          <p:nvCxnSpPr>
            <p:cNvPr id="14" name="直線接點 13"/>
            <p:cNvCxnSpPr/>
            <p:nvPr/>
          </p:nvCxnSpPr>
          <p:spPr>
            <a:xfrm>
              <a:off x="2123421" y="3356260"/>
              <a:ext cx="0" cy="577529"/>
            </a:xfrm>
            <a:prstGeom prst="line">
              <a:avLst/>
            </a:prstGeom>
            <a:ln w="63500">
              <a:solidFill>
                <a:srgbClr val="000099"/>
              </a:solidFill>
            </a:ln>
          </p:spPr>
          <p:style>
            <a:lnRef idx="1">
              <a:schemeClr val="accent1"/>
            </a:lnRef>
            <a:fillRef idx="0">
              <a:schemeClr val="accent1"/>
            </a:fillRef>
            <a:effectRef idx="0">
              <a:schemeClr val="accent1"/>
            </a:effectRef>
            <a:fontRef idx="minor">
              <a:schemeClr val="tx1"/>
            </a:fontRef>
          </p:style>
        </p:cxnSp>
        <p:sp>
          <p:nvSpPr>
            <p:cNvPr id="16" name="矩形 15"/>
            <p:cNvSpPr/>
            <p:nvPr/>
          </p:nvSpPr>
          <p:spPr>
            <a:xfrm>
              <a:off x="1836187" y="2708920"/>
              <a:ext cx="647741" cy="6473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kumimoji="0" lang="en-US" altLang="zh-TW" b="1" dirty="0">
                  <a:solidFill>
                    <a:srgbClr val="000099"/>
                  </a:solidFill>
                </a:rPr>
                <a:t>6/4</a:t>
              </a:r>
              <a:endParaRPr kumimoji="0" lang="zh-TW" altLang="en-US" b="1" dirty="0">
                <a:solidFill>
                  <a:srgbClr val="000099"/>
                </a:solidFill>
              </a:endParaRPr>
            </a:p>
          </p:txBody>
        </p:sp>
        <p:cxnSp>
          <p:nvCxnSpPr>
            <p:cNvPr id="18" name="直線接點 17"/>
            <p:cNvCxnSpPr/>
            <p:nvPr/>
          </p:nvCxnSpPr>
          <p:spPr>
            <a:xfrm>
              <a:off x="8172907" y="3356260"/>
              <a:ext cx="0" cy="577529"/>
            </a:xfrm>
            <a:prstGeom prst="line">
              <a:avLst/>
            </a:prstGeom>
            <a:ln w="127000">
              <a:solidFill>
                <a:srgbClr val="000099"/>
              </a:solidFill>
            </a:ln>
          </p:spPr>
          <p:style>
            <a:lnRef idx="1">
              <a:schemeClr val="accent1"/>
            </a:lnRef>
            <a:fillRef idx="0">
              <a:schemeClr val="accent1"/>
            </a:fillRef>
            <a:effectRef idx="0">
              <a:schemeClr val="accent1"/>
            </a:effectRef>
            <a:fontRef idx="minor">
              <a:schemeClr val="tx1"/>
            </a:fontRef>
          </p:style>
        </p:cxnSp>
        <p:sp>
          <p:nvSpPr>
            <p:cNvPr id="20" name="矩形 19"/>
            <p:cNvSpPr/>
            <p:nvPr/>
          </p:nvSpPr>
          <p:spPr>
            <a:xfrm>
              <a:off x="7812400" y="2708920"/>
              <a:ext cx="647741" cy="6473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kumimoji="0" lang="en-US" altLang="zh-TW" b="1" dirty="0">
                  <a:solidFill>
                    <a:srgbClr val="000099"/>
                  </a:solidFill>
                </a:rPr>
                <a:t>7/3</a:t>
              </a:r>
              <a:endParaRPr kumimoji="0" lang="zh-TW" altLang="en-US" b="1" dirty="0">
                <a:solidFill>
                  <a:srgbClr val="000099"/>
                </a:solidFill>
              </a:endParaRPr>
            </a:p>
          </p:txBody>
        </p:sp>
        <p:sp>
          <p:nvSpPr>
            <p:cNvPr id="26" name="矩形 25"/>
            <p:cNvSpPr/>
            <p:nvPr/>
          </p:nvSpPr>
          <p:spPr>
            <a:xfrm>
              <a:off x="1721880" y="3933788"/>
              <a:ext cx="977473" cy="6473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kumimoji="0" lang="zh-TW" altLang="en-US" b="1" dirty="0">
                  <a:solidFill>
                    <a:srgbClr val="000099"/>
                  </a:solidFill>
                  <a:latin typeface="標楷體" panose="03000509000000000000" pitchFamily="65" charset="-120"/>
                  <a:ea typeface="標楷體" panose="03000509000000000000" pitchFamily="65" charset="-120"/>
                </a:rPr>
                <a:t>轉讓</a:t>
              </a:r>
              <a:endParaRPr kumimoji="0" lang="en-US" altLang="zh-TW" b="1" dirty="0">
                <a:solidFill>
                  <a:srgbClr val="000099"/>
                </a:solidFill>
                <a:latin typeface="標楷體" panose="03000509000000000000" pitchFamily="65" charset="-120"/>
                <a:ea typeface="標楷體" panose="03000509000000000000" pitchFamily="65" charset="-120"/>
              </a:endParaRPr>
            </a:p>
            <a:p>
              <a:pPr algn="ctr" fontAlgn="auto">
                <a:spcBef>
                  <a:spcPts val="0"/>
                </a:spcBef>
                <a:spcAft>
                  <a:spcPts val="0"/>
                </a:spcAft>
                <a:defRPr/>
              </a:pPr>
              <a:r>
                <a:rPr kumimoji="0" lang="zh-TW" altLang="en-US" b="1" dirty="0">
                  <a:solidFill>
                    <a:srgbClr val="000099"/>
                  </a:solidFill>
                  <a:latin typeface="標楷體" panose="03000509000000000000" pitchFamily="65" charset="-120"/>
                  <a:ea typeface="標楷體" panose="03000509000000000000" pitchFamily="65" charset="-120"/>
                </a:rPr>
                <a:t>起始日</a:t>
              </a:r>
            </a:p>
          </p:txBody>
        </p:sp>
        <p:sp>
          <p:nvSpPr>
            <p:cNvPr id="27" name="矩形 26"/>
            <p:cNvSpPr/>
            <p:nvPr/>
          </p:nvSpPr>
          <p:spPr>
            <a:xfrm>
              <a:off x="7668783" y="3933788"/>
              <a:ext cx="977473" cy="6473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kumimoji="0" lang="zh-TW" altLang="en-US" b="1" dirty="0">
                  <a:solidFill>
                    <a:srgbClr val="000099"/>
                  </a:solidFill>
                  <a:latin typeface="標楷體" panose="03000509000000000000" pitchFamily="65" charset="-120"/>
                  <a:ea typeface="標楷體" panose="03000509000000000000" pitchFamily="65" charset="-120"/>
                </a:rPr>
                <a:t>轉讓</a:t>
              </a:r>
              <a:endParaRPr kumimoji="0" lang="en-US" altLang="zh-TW" b="1" dirty="0">
                <a:solidFill>
                  <a:srgbClr val="000099"/>
                </a:solidFill>
                <a:latin typeface="標楷體" panose="03000509000000000000" pitchFamily="65" charset="-120"/>
                <a:ea typeface="標楷體" panose="03000509000000000000" pitchFamily="65" charset="-120"/>
              </a:endParaRPr>
            </a:p>
            <a:p>
              <a:pPr algn="ctr" fontAlgn="auto">
                <a:spcBef>
                  <a:spcPts val="0"/>
                </a:spcBef>
                <a:spcAft>
                  <a:spcPts val="0"/>
                </a:spcAft>
                <a:defRPr/>
              </a:pPr>
              <a:r>
                <a:rPr kumimoji="0" lang="zh-TW" altLang="en-US" b="1" dirty="0">
                  <a:solidFill>
                    <a:srgbClr val="000099"/>
                  </a:solidFill>
                  <a:latin typeface="標楷體" panose="03000509000000000000" pitchFamily="65" charset="-120"/>
                  <a:ea typeface="標楷體" panose="03000509000000000000" pitchFamily="65" charset="-120"/>
                </a:rPr>
                <a:t>結束日</a:t>
              </a:r>
            </a:p>
          </p:txBody>
        </p:sp>
      </p:grpSp>
      <p:grpSp>
        <p:nvGrpSpPr>
          <p:cNvPr id="6" name="群組 7178"/>
          <p:cNvGrpSpPr>
            <a:grpSpLocks/>
          </p:cNvGrpSpPr>
          <p:nvPr/>
        </p:nvGrpSpPr>
        <p:grpSpPr bwMode="auto">
          <a:xfrm>
            <a:off x="3806825" y="2686050"/>
            <a:ext cx="1058863" cy="2089150"/>
            <a:chOff x="3882120" y="2708920"/>
            <a:chExt cx="977912" cy="2088232"/>
          </a:xfrm>
        </p:grpSpPr>
        <p:sp>
          <p:nvSpPr>
            <p:cNvPr id="25" name="矩形 24"/>
            <p:cNvSpPr/>
            <p:nvPr/>
          </p:nvSpPr>
          <p:spPr>
            <a:xfrm>
              <a:off x="3996478" y="2708920"/>
              <a:ext cx="863554" cy="6474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kumimoji="0" lang="en-US" altLang="zh-TW" b="1" dirty="0">
                  <a:solidFill>
                    <a:srgbClr val="FF0000"/>
                  </a:solidFill>
                </a:rPr>
                <a:t>6/13</a:t>
              </a:r>
              <a:endParaRPr kumimoji="0" lang="zh-TW" altLang="en-US" b="1" dirty="0">
                <a:solidFill>
                  <a:srgbClr val="FF0000"/>
                </a:solidFill>
              </a:endParaRPr>
            </a:p>
          </p:txBody>
        </p:sp>
        <p:cxnSp>
          <p:nvCxnSpPr>
            <p:cNvPr id="28" name="直線接點 27"/>
            <p:cNvCxnSpPr/>
            <p:nvPr/>
          </p:nvCxnSpPr>
          <p:spPr>
            <a:xfrm>
              <a:off x="4283841" y="3356335"/>
              <a:ext cx="0" cy="57601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sp>
          <p:nvSpPr>
            <p:cNvPr id="31" name="矩形 30"/>
            <p:cNvSpPr/>
            <p:nvPr/>
          </p:nvSpPr>
          <p:spPr>
            <a:xfrm>
              <a:off x="3882120" y="4005338"/>
              <a:ext cx="977912" cy="7918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kumimoji="0" lang="zh-TW" altLang="en-US" b="1" dirty="0">
                  <a:solidFill>
                    <a:srgbClr val="FF0000"/>
                  </a:solidFill>
                  <a:latin typeface="標楷體" panose="03000509000000000000" pitchFamily="65" charset="-120"/>
                  <a:ea typeface="標楷體" panose="03000509000000000000" pitchFamily="65" charset="-120"/>
                </a:rPr>
                <a:t>變更後轉讓起始日</a:t>
              </a:r>
            </a:p>
          </p:txBody>
        </p:sp>
      </p:grpSp>
      <p:grpSp>
        <p:nvGrpSpPr>
          <p:cNvPr id="8" name="群組 7183"/>
          <p:cNvGrpSpPr/>
          <p:nvPr/>
        </p:nvGrpSpPr>
        <p:grpSpPr>
          <a:xfrm>
            <a:off x="1902672" y="1607285"/>
            <a:ext cx="6552728" cy="1152128"/>
            <a:chOff x="2123728" y="1628800"/>
            <a:chExt cx="6048672" cy="1152128"/>
          </a:xfrm>
          <a:solidFill>
            <a:srgbClr val="0000CC"/>
          </a:solidFill>
        </p:grpSpPr>
        <p:cxnSp>
          <p:nvCxnSpPr>
            <p:cNvPr id="32" name="直線接點 31"/>
            <p:cNvCxnSpPr/>
            <p:nvPr/>
          </p:nvCxnSpPr>
          <p:spPr>
            <a:xfrm>
              <a:off x="8172400" y="1628800"/>
              <a:ext cx="0" cy="1152128"/>
            </a:xfrm>
            <a:prstGeom prst="line">
              <a:avLst/>
            </a:prstGeom>
            <a:grpFill/>
            <a:ln w="127000" cmpd="sng">
              <a:solidFill>
                <a:schemeClr val="tx2">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5" name="向右箭號 4"/>
            <p:cNvSpPr/>
            <p:nvPr/>
          </p:nvSpPr>
          <p:spPr>
            <a:xfrm>
              <a:off x="2123728" y="1772816"/>
              <a:ext cx="5976664" cy="792088"/>
            </a:xfrm>
            <a:prstGeom prst="rightArrow">
              <a:avLst/>
            </a:prstGeom>
            <a:grp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kumimoji="0" lang="zh-TW" altLang="en-US" b="1" dirty="0">
                  <a:latin typeface="Times New Roman" panose="02020603050405020304" pitchFamily="18" charset="0"/>
                  <a:ea typeface="標楷體" panose="03000509000000000000" pitchFamily="65" charset="-120"/>
                </a:rPr>
                <a:t>原：有效轉讓期間</a:t>
              </a:r>
              <a:r>
                <a:rPr kumimoji="0" lang="en-US" altLang="zh-TW" b="1" dirty="0">
                  <a:latin typeface="Times New Roman" panose="02020603050405020304" pitchFamily="18" charset="0"/>
                  <a:ea typeface="標楷體" panose="03000509000000000000" pitchFamily="65" charset="-120"/>
                </a:rPr>
                <a:t>(</a:t>
              </a:r>
              <a:r>
                <a:rPr kumimoji="0" lang="zh-TW" altLang="en-US" b="1" dirty="0">
                  <a:latin typeface="Times New Roman" panose="02020603050405020304" pitchFamily="18" charset="0"/>
                  <a:ea typeface="標楷體" panose="03000509000000000000" pitchFamily="65" charset="-120"/>
                </a:rPr>
                <a:t>一般交易賣出</a:t>
              </a:r>
              <a:r>
                <a:rPr kumimoji="0" lang="en-US" altLang="zh-TW" b="1" dirty="0">
                  <a:latin typeface="Times New Roman" panose="02020603050405020304" pitchFamily="18" charset="0"/>
                  <a:ea typeface="標楷體" panose="03000509000000000000" pitchFamily="65" charset="-120"/>
                </a:rPr>
                <a:t>1000</a:t>
              </a:r>
              <a:r>
                <a:rPr kumimoji="0" lang="zh-TW" altLang="en-US" b="1" dirty="0">
                  <a:latin typeface="Times New Roman" panose="02020603050405020304" pitchFamily="18" charset="0"/>
                  <a:ea typeface="標楷體" panose="03000509000000000000" pitchFamily="65" charset="-120"/>
                </a:rPr>
                <a:t>張</a:t>
              </a:r>
              <a:r>
                <a:rPr kumimoji="0" lang="en-US" altLang="zh-TW" b="1" dirty="0">
                  <a:latin typeface="Times New Roman" panose="02020603050405020304" pitchFamily="18" charset="0"/>
                  <a:ea typeface="標楷體" panose="03000509000000000000" pitchFamily="65" charset="-120"/>
                </a:rPr>
                <a:t>)</a:t>
              </a:r>
              <a:endParaRPr kumimoji="0" lang="zh-TW" altLang="en-US" b="1" dirty="0">
                <a:latin typeface="Times New Roman" panose="02020603050405020304" pitchFamily="18" charset="0"/>
                <a:ea typeface="標楷體" panose="03000509000000000000" pitchFamily="65" charset="-120"/>
              </a:endParaRPr>
            </a:p>
          </p:txBody>
        </p:sp>
      </p:grpSp>
      <p:grpSp>
        <p:nvGrpSpPr>
          <p:cNvPr id="9" name="群組 7184"/>
          <p:cNvGrpSpPr>
            <a:grpSpLocks/>
          </p:cNvGrpSpPr>
          <p:nvPr/>
        </p:nvGrpSpPr>
        <p:grpSpPr bwMode="auto">
          <a:xfrm>
            <a:off x="4243388" y="4527550"/>
            <a:ext cx="4265612" cy="1543050"/>
            <a:chOff x="4283968" y="4548850"/>
            <a:chExt cx="3938095" cy="1543749"/>
          </a:xfrm>
        </p:grpSpPr>
        <p:sp>
          <p:nvSpPr>
            <p:cNvPr id="30" name="向右箭號 29"/>
            <p:cNvSpPr/>
            <p:nvPr/>
          </p:nvSpPr>
          <p:spPr>
            <a:xfrm>
              <a:off x="4283968" y="4731496"/>
              <a:ext cx="3816450" cy="1361103"/>
            </a:xfrm>
            <a:prstGeom prst="rightArrow">
              <a:avLst>
                <a:gd name="adj1" fmla="val 74271"/>
                <a:gd name="adj2" fmla="val 50000"/>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kumimoji="0" lang="zh-TW" altLang="en-US" b="1" dirty="0">
                  <a:latin typeface="Times New Roman" panose="02020603050405020304" pitchFamily="18" charset="0"/>
                  <a:ea typeface="標楷體" panose="03000509000000000000" pitchFamily="65" charset="-120"/>
                </a:rPr>
                <a:t>變更後：有效轉讓期間</a:t>
              </a:r>
              <a:endParaRPr kumimoji="0" lang="en-US" altLang="zh-TW" b="1" dirty="0">
                <a:latin typeface="Times New Roman" panose="02020603050405020304" pitchFamily="18" charset="0"/>
                <a:ea typeface="標楷體" panose="03000509000000000000" pitchFamily="65" charset="-120"/>
              </a:endParaRPr>
            </a:p>
            <a:p>
              <a:pPr algn="ctr" fontAlgn="auto">
                <a:spcBef>
                  <a:spcPts val="0"/>
                </a:spcBef>
                <a:spcAft>
                  <a:spcPts val="0"/>
                </a:spcAft>
                <a:defRPr/>
              </a:pPr>
              <a:r>
                <a:rPr kumimoji="0" lang="zh-TW" altLang="en-US" b="1" dirty="0">
                  <a:latin typeface="Times New Roman" panose="02020603050405020304" pitchFamily="18" charset="0"/>
                  <a:ea typeface="標楷體" panose="03000509000000000000" pitchFamily="65" charset="-120"/>
                </a:rPr>
                <a:t>一般交易</a:t>
              </a:r>
              <a:r>
                <a:rPr kumimoji="0" lang="en-US" altLang="zh-TW" b="1" dirty="0">
                  <a:latin typeface="Times New Roman" panose="02020603050405020304" pitchFamily="18" charset="0"/>
                  <a:ea typeface="標楷體" panose="03000509000000000000" pitchFamily="65" charset="-120"/>
                </a:rPr>
                <a:t>:300</a:t>
              </a:r>
              <a:r>
                <a:rPr kumimoji="0" lang="zh-TW" altLang="en-US" b="1" dirty="0">
                  <a:latin typeface="Times New Roman" panose="02020603050405020304" pitchFamily="18" charset="0"/>
                  <a:ea typeface="標楷體" panose="03000509000000000000" pitchFamily="65" charset="-120"/>
                </a:rPr>
                <a:t>張</a:t>
              </a:r>
              <a:endParaRPr kumimoji="0" lang="en-US" altLang="zh-TW" b="1" dirty="0">
                <a:latin typeface="Times New Roman" panose="02020603050405020304" pitchFamily="18" charset="0"/>
                <a:ea typeface="標楷體" panose="03000509000000000000" pitchFamily="65" charset="-120"/>
              </a:endParaRPr>
            </a:p>
            <a:p>
              <a:pPr algn="ctr" fontAlgn="auto">
                <a:spcBef>
                  <a:spcPts val="0"/>
                </a:spcBef>
                <a:spcAft>
                  <a:spcPts val="0"/>
                </a:spcAft>
                <a:defRPr/>
              </a:pPr>
              <a:r>
                <a:rPr kumimoji="0" lang="zh-TW" altLang="en-US" b="1" dirty="0">
                  <a:latin typeface="Times New Roman" panose="02020603050405020304" pitchFamily="18" charset="0"/>
                  <a:ea typeface="標楷體" panose="03000509000000000000" pitchFamily="65" charset="-120"/>
                </a:rPr>
                <a:t>鉅額逐筆</a:t>
              </a:r>
              <a:r>
                <a:rPr kumimoji="0" lang="en-US" altLang="zh-TW" b="1" dirty="0">
                  <a:latin typeface="Times New Roman" panose="02020603050405020304" pitchFamily="18" charset="0"/>
                  <a:ea typeface="標楷體" panose="03000509000000000000" pitchFamily="65" charset="-120"/>
                </a:rPr>
                <a:t>:500</a:t>
              </a:r>
              <a:r>
                <a:rPr kumimoji="0" lang="zh-TW" altLang="en-US" b="1" dirty="0">
                  <a:latin typeface="Times New Roman" panose="02020603050405020304" pitchFamily="18" charset="0"/>
                  <a:ea typeface="標楷體" panose="03000509000000000000" pitchFamily="65" charset="-120"/>
                </a:rPr>
                <a:t>張</a:t>
              </a:r>
            </a:p>
          </p:txBody>
        </p:sp>
        <p:cxnSp>
          <p:nvCxnSpPr>
            <p:cNvPr id="36" name="直線接點 35"/>
            <p:cNvCxnSpPr/>
            <p:nvPr/>
          </p:nvCxnSpPr>
          <p:spPr>
            <a:xfrm>
              <a:off x="8205942" y="4548850"/>
              <a:ext cx="16121" cy="1369045"/>
            </a:xfrm>
            <a:prstGeom prst="line">
              <a:avLst/>
            </a:prstGeom>
            <a:ln w="127000" cmpd="sng">
              <a:solidFill>
                <a:srgbClr val="000099"/>
              </a:solidFill>
              <a:prstDash val="sysDot"/>
            </a:ln>
          </p:spPr>
          <p:style>
            <a:lnRef idx="1">
              <a:schemeClr val="accent1"/>
            </a:lnRef>
            <a:fillRef idx="0">
              <a:schemeClr val="accent1"/>
            </a:fillRef>
            <a:effectRef idx="0">
              <a:schemeClr val="accent1"/>
            </a:effectRef>
            <a:fontRef idx="minor">
              <a:schemeClr val="tx1"/>
            </a:fontRef>
          </p:style>
        </p:cxnSp>
      </p:grpSp>
      <p:grpSp>
        <p:nvGrpSpPr>
          <p:cNvPr id="12" name="群組 7180"/>
          <p:cNvGrpSpPr>
            <a:grpSpLocks/>
          </p:cNvGrpSpPr>
          <p:nvPr/>
        </p:nvGrpSpPr>
        <p:grpSpPr bwMode="auto">
          <a:xfrm>
            <a:off x="1233488" y="2686050"/>
            <a:ext cx="7221537" cy="1296988"/>
            <a:chOff x="1505856" y="2708920"/>
            <a:chExt cx="6666544" cy="1296144"/>
          </a:xfrm>
        </p:grpSpPr>
        <p:cxnSp>
          <p:nvCxnSpPr>
            <p:cNvPr id="40" name="直線接點 39"/>
            <p:cNvCxnSpPr/>
            <p:nvPr/>
          </p:nvCxnSpPr>
          <p:spPr>
            <a:xfrm>
              <a:off x="7740079" y="3357785"/>
              <a:ext cx="0" cy="575887"/>
            </a:xfrm>
            <a:prstGeom prst="line">
              <a:avLst/>
            </a:prstGeom>
            <a:ln w="63500">
              <a:solidFill>
                <a:srgbClr val="000099"/>
              </a:solidFill>
            </a:ln>
          </p:spPr>
          <p:style>
            <a:lnRef idx="1">
              <a:schemeClr val="accent1"/>
            </a:lnRef>
            <a:fillRef idx="0">
              <a:schemeClr val="accent1"/>
            </a:fillRef>
            <a:effectRef idx="0">
              <a:schemeClr val="accent1"/>
            </a:effectRef>
            <a:fontRef idx="minor">
              <a:schemeClr val="tx1"/>
            </a:fontRef>
          </p:style>
        </p:cxnSp>
        <p:sp>
          <p:nvSpPr>
            <p:cNvPr id="41" name="矩形 40"/>
            <p:cNvSpPr/>
            <p:nvPr/>
          </p:nvSpPr>
          <p:spPr>
            <a:xfrm>
              <a:off x="7309223" y="2708920"/>
              <a:ext cx="647750" cy="6488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kumimoji="0" lang="en-US" altLang="zh-TW" b="1" dirty="0">
                  <a:solidFill>
                    <a:srgbClr val="000099"/>
                  </a:solidFill>
                </a:rPr>
                <a:t>6/30</a:t>
              </a:r>
              <a:endParaRPr kumimoji="0" lang="zh-TW" altLang="en-US" b="1" dirty="0">
                <a:solidFill>
                  <a:srgbClr val="000099"/>
                </a:solidFill>
              </a:endParaRPr>
            </a:p>
          </p:txBody>
        </p:sp>
        <p:sp>
          <p:nvSpPr>
            <p:cNvPr id="7175" name="禁止標誌 7174"/>
            <p:cNvSpPr/>
            <p:nvPr/>
          </p:nvSpPr>
          <p:spPr>
            <a:xfrm>
              <a:off x="1505856" y="3357785"/>
              <a:ext cx="616974" cy="647279"/>
            </a:xfrm>
            <a:prstGeom prst="noSmoking">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b="1" dirty="0">
                <a:solidFill>
                  <a:srgbClr val="000099"/>
                </a:solidFill>
              </a:endParaRPr>
            </a:p>
          </p:txBody>
        </p:sp>
        <p:sp>
          <p:nvSpPr>
            <p:cNvPr id="46" name="禁止標誌 45"/>
            <p:cNvSpPr/>
            <p:nvPr/>
          </p:nvSpPr>
          <p:spPr>
            <a:xfrm>
              <a:off x="7740079" y="3429176"/>
              <a:ext cx="432321" cy="431519"/>
            </a:xfrm>
            <a:prstGeom prst="noSmoking">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b="1" dirty="0">
                <a:solidFill>
                  <a:srgbClr val="000099"/>
                </a:solidFill>
              </a:endParaRPr>
            </a:p>
          </p:txBody>
        </p:sp>
      </p:grpSp>
      <p:grpSp>
        <p:nvGrpSpPr>
          <p:cNvPr id="13" name="群組 7179"/>
          <p:cNvGrpSpPr>
            <a:grpSpLocks/>
          </p:cNvGrpSpPr>
          <p:nvPr/>
        </p:nvGrpSpPr>
        <p:grpSpPr bwMode="auto">
          <a:xfrm>
            <a:off x="2947988" y="2686050"/>
            <a:ext cx="1058862" cy="1881188"/>
            <a:chOff x="3090032" y="2708920"/>
            <a:chExt cx="977912" cy="1880592"/>
          </a:xfrm>
        </p:grpSpPr>
        <p:sp>
          <p:nvSpPr>
            <p:cNvPr id="29" name="矩形 28"/>
            <p:cNvSpPr/>
            <p:nvPr/>
          </p:nvSpPr>
          <p:spPr>
            <a:xfrm>
              <a:off x="3090032" y="3942017"/>
              <a:ext cx="977912" cy="6474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kumimoji="0" lang="zh-TW" altLang="en-US" b="1" dirty="0">
                  <a:solidFill>
                    <a:srgbClr val="FF0000"/>
                  </a:solidFill>
                  <a:latin typeface="標楷體" panose="03000509000000000000" pitchFamily="65" charset="-120"/>
                  <a:ea typeface="標楷體" panose="03000509000000000000" pitchFamily="65" charset="-120"/>
                </a:rPr>
                <a:t>申報變更日</a:t>
              </a:r>
            </a:p>
          </p:txBody>
        </p:sp>
        <p:sp>
          <p:nvSpPr>
            <p:cNvPr id="23" name="矩形 22"/>
            <p:cNvSpPr/>
            <p:nvPr/>
          </p:nvSpPr>
          <p:spPr>
            <a:xfrm>
              <a:off x="3276231" y="2708920"/>
              <a:ext cx="791713" cy="6474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kumimoji="0" lang="en-US" altLang="zh-TW" b="1" dirty="0">
                  <a:solidFill>
                    <a:srgbClr val="FF0000"/>
                  </a:solidFill>
                </a:rPr>
                <a:t>6/10</a:t>
              </a:r>
              <a:endParaRPr kumimoji="0" lang="zh-TW" altLang="en-US" b="1" dirty="0">
                <a:solidFill>
                  <a:srgbClr val="FF0000"/>
                </a:solidFill>
              </a:endParaRPr>
            </a:p>
          </p:txBody>
        </p:sp>
        <p:sp>
          <p:nvSpPr>
            <p:cNvPr id="7176" name="乘號 7175"/>
            <p:cNvSpPr/>
            <p:nvPr/>
          </p:nvSpPr>
          <p:spPr>
            <a:xfrm>
              <a:off x="3450701" y="3429417"/>
              <a:ext cx="329880" cy="431663"/>
            </a:xfrm>
            <a:prstGeom prst="mathMultiply">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b="1" dirty="0">
                <a:solidFill>
                  <a:srgbClr val="000099"/>
                </a:solidFill>
              </a:endParaRPr>
            </a:p>
          </p:txBody>
        </p:sp>
      </p:grpSp>
      <p:grpSp>
        <p:nvGrpSpPr>
          <p:cNvPr id="15" name="群組 7186"/>
          <p:cNvGrpSpPr>
            <a:grpSpLocks/>
          </p:cNvGrpSpPr>
          <p:nvPr/>
        </p:nvGrpSpPr>
        <p:grpSpPr bwMode="auto">
          <a:xfrm>
            <a:off x="1300163" y="5927725"/>
            <a:ext cx="4157662" cy="447675"/>
            <a:chOff x="1605729" y="5733257"/>
            <a:chExt cx="4262415" cy="647639"/>
          </a:xfrm>
        </p:grpSpPr>
        <p:sp>
          <p:nvSpPr>
            <p:cNvPr id="58" name="禁止標誌 57"/>
            <p:cNvSpPr/>
            <p:nvPr/>
          </p:nvSpPr>
          <p:spPr>
            <a:xfrm>
              <a:off x="1605729" y="5779189"/>
              <a:ext cx="432914" cy="574148"/>
            </a:xfrm>
            <a:prstGeom prst="noSmoking">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b="1" dirty="0">
                <a:solidFill>
                  <a:srgbClr val="000099"/>
                </a:solidFill>
              </a:endParaRPr>
            </a:p>
          </p:txBody>
        </p:sp>
        <p:sp>
          <p:nvSpPr>
            <p:cNvPr id="7186" name="矩形 7185"/>
            <p:cNvSpPr/>
            <p:nvPr/>
          </p:nvSpPr>
          <p:spPr>
            <a:xfrm>
              <a:off x="2123273" y="5733257"/>
              <a:ext cx="3744871" cy="6476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zh-TW" altLang="en-US" b="1" dirty="0">
                  <a:solidFill>
                    <a:srgbClr val="000099"/>
                  </a:solidFill>
                </a:rPr>
                <a:t>：</a:t>
              </a:r>
              <a:r>
                <a:rPr kumimoji="0" lang="zh-TW" altLang="en-US" b="1" dirty="0">
                  <a:solidFill>
                    <a:srgbClr val="000099"/>
                  </a:solidFill>
                  <a:latin typeface="標楷體" panose="03000509000000000000" pitchFamily="65" charset="-120"/>
                  <a:ea typeface="標楷體" panose="03000509000000000000" pitchFamily="65" charset="-120"/>
                </a:rPr>
                <a:t>禁止提出申請變更交易方式</a:t>
              </a:r>
            </a:p>
          </p:txBody>
        </p:sp>
      </p:grpSp>
    </p:spTree>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投影片編號版面配置區 1"/>
          <p:cNvSpPr>
            <a:spLocks noGrp="1"/>
          </p:cNvSpPr>
          <p:nvPr>
            <p:ph type="sldNum" sz="quarter" idx="12"/>
          </p:nvPr>
        </p:nvSpPr>
        <p:spPr bwMode="auto">
          <a:noFill/>
          <a:ln>
            <a:round/>
            <a:headEnd/>
            <a:tailEnd/>
          </a:ln>
        </p:spPr>
        <p:txBody>
          <a:bodyPr/>
          <a:lstStyle/>
          <a:p>
            <a:fld id="{11528C08-AF41-4192-AB36-D02233767724}" type="slidenum">
              <a:rPr lang="zh-TW" altLang="en-US" sz="1800" smtClean="0">
                <a:solidFill>
                  <a:schemeClr val="tx2"/>
                </a:solidFill>
                <a:ea typeface="標楷體" pitchFamily="65" charset="-120"/>
              </a:rPr>
              <a:pPr/>
              <a:t>34</a:t>
            </a:fld>
            <a:endParaRPr lang="zh-TW" altLang="en-US" sz="1800">
              <a:solidFill>
                <a:schemeClr val="tx2"/>
              </a:solidFill>
              <a:ea typeface="標楷體" pitchFamily="65" charset="-120"/>
            </a:endParaRPr>
          </a:p>
        </p:txBody>
      </p:sp>
      <p:sp>
        <p:nvSpPr>
          <p:cNvPr id="30723" name="Rectangle 2"/>
          <p:cNvSpPr>
            <a:spLocks noGrp="1"/>
          </p:cNvSpPr>
          <p:nvPr>
            <p:ph type="title" idx="4294967295"/>
          </p:nvPr>
        </p:nvSpPr>
        <p:spPr>
          <a:xfrm>
            <a:off x="539750" y="360363"/>
            <a:ext cx="8408988" cy="1454150"/>
          </a:xfrm>
        </p:spPr>
        <p:txBody>
          <a:bodyPr rtlCol="0">
            <a:normAutofit/>
          </a:bodyPr>
          <a:lstStyle/>
          <a:p>
            <a:pPr eaLnBrk="1" fontAlgn="auto" hangingPunct="1">
              <a:spcAft>
                <a:spcPts val="0"/>
              </a:spcAft>
              <a:defRPr/>
            </a:pPr>
            <a:r>
              <a:rPr lang="zh-TW" altLang="en-US"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rPr>
              <a:t>持股轉讓事前申報方式</a:t>
            </a:r>
            <a:br>
              <a:rPr lang="en-US" altLang="zh-TW"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rPr>
            </a:br>
            <a:r>
              <a:rPr lang="zh-TW" altLang="en-US"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rPr>
              <a:t>私下轉讓</a:t>
            </a:r>
            <a:endParaRPr lang="en-US" altLang="zh-TW"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endParaRPr>
          </a:p>
        </p:txBody>
      </p:sp>
      <p:sp>
        <p:nvSpPr>
          <p:cNvPr id="45060" name="Rectangle 3"/>
          <p:cNvSpPr>
            <a:spLocks noGrp="1"/>
          </p:cNvSpPr>
          <p:nvPr>
            <p:ph idx="4294967295"/>
          </p:nvPr>
        </p:nvSpPr>
        <p:spPr>
          <a:xfrm>
            <a:off x="617538" y="1628775"/>
            <a:ext cx="8439150" cy="3659188"/>
          </a:xfrm>
        </p:spPr>
        <p:txBody>
          <a:bodyPr/>
          <a:lstStyle/>
          <a:p>
            <a:pPr indent="-9525" eaLnBrk="1" hangingPunct="1">
              <a:buClr>
                <a:srgbClr val="660066"/>
              </a:buClr>
              <a:buFont typeface="Wingdings" pitchFamily="2" charset="2"/>
              <a:buNone/>
            </a:pPr>
            <a:endParaRPr lang="en-US" altLang="zh-TW" sz="2000"/>
          </a:p>
          <a:p>
            <a:pPr indent="-9525" eaLnBrk="1" hangingPunct="1">
              <a:buClr>
                <a:srgbClr val="660066"/>
              </a:buClr>
              <a:buFont typeface="Wingdings" pitchFamily="2" charset="2"/>
              <a:buNone/>
            </a:pPr>
            <a:r>
              <a:rPr lang="zh-TW" altLang="en-US" sz="4000" b="1">
                <a:solidFill>
                  <a:srgbClr val="0000FF"/>
                </a:solidFill>
                <a:latin typeface="標楷體" pitchFamily="65" charset="-120"/>
                <a:ea typeface="標楷體" pitchFamily="65" charset="-120"/>
              </a:rPr>
              <a:t>依向主管機關申報之日起三日內向符合主管機關所定條件之</a:t>
            </a:r>
            <a:r>
              <a:rPr lang="zh-TW" altLang="en-US" sz="4000" b="1" u="sng">
                <a:solidFill>
                  <a:srgbClr val="C00000"/>
                </a:solidFill>
                <a:latin typeface="標楷體" pitchFamily="65" charset="-120"/>
                <a:ea typeface="標楷體" pitchFamily="65" charset="-120"/>
              </a:rPr>
              <a:t>特定人</a:t>
            </a:r>
            <a:r>
              <a:rPr lang="zh-TW" altLang="en-US" sz="4000" b="1">
                <a:solidFill>
                  <a:srgbClr val="0000FF"/>
                </a:solidFill>
                <a:latin typeface="標楷體" pitchFamily="65" charset="-120"/>
                <a:ea typeface="標楷體" pitchFamily="65" charset="-120"/>
              </a:rPr>
              <a:t>轉讓持股</a:t>
            </a:r>
            <a:r>
              <a:rPr lang="zh-TW" altLang="en-US" sz="4000">
                <a:latin typeface="標楷體" pitchFamily="65" charset="-120"/>
                <a:ea typeface="標楷體" pitchFamily="65" charset="-120"/>
              </a:rPr>
              <a:t>。</a:t>
            </a:r>
            <a:r>
              <a:rPr lang="zh-TW" altLang="en-US" sz="4000">
                <a:latin typeface="Century Gothic" pitchFamily="34" charset="0"/>
              </a:rPr>
              <a:t> </a:t>
            </a:r>
            <a:endParaRPr lang="zh-TW" altLang="en-US" sz="4000">
              <a:solidFill>
                <a:srgbClr val="C00000"/>
              </a:solidFill>
              <a:latin typeface="Century Gothic" pitchFamily="34" charset="0"/>
            </a:endParaRPr>
          </a:p>
        </p:txBody>
      </p:sp>
    </p:spTree>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投影片編號版面配置區 1"/>
          <p:cNvSpPr>
            <a:spLocks noGrp="1"/>
          </p:cNvSpPr>
          <p:nvPr>
            <p:ph type="sldNum" sz="quarter" idx="12"/>
          </p:nvPr>
        </p:nvSpPr>
        <p:spPr bwMode="auto">
          <a:noFill/>
          <a:ln>
            <a:round/>
            <a:headEnd/>
            <a:tailEnd/>
          </a:ln>
        </p:spPr>
        <p:txBody>
          <a:bodyPr/>
          <a:lstStyle/>
          <a:p>
            <a:fld id="{B8F7F6C0-34FD-4693-B062-E7DE7F9396D7}" type="slidenum">
              <a:rPr lang="zh-TW" altLang="en-US" sz="1800" smtClean="0">
                <a:solidFill>
                  <a:schemeClr val="tx2"/>
                </a:solidFill>
                <a:ea typeface="標楷體" pitchFamily="65" charset="-120"/>
              </a:rPr>
              <a:pPr/>
              <a:t>35</a:t>
            </a:fld>
            <a:endParaRPr lang="zh-TW" altLang="en-US" sz="1800">
              <a:solidFill>
                <a:schemeClr val="tx2"/>
              </a:solidFill>
              <a:ea typeface="標楷體" pitchFamily="65" charset="-120"/>
            </a:endParaRPr>
          </a:p>
        </p:txBody>
      </p:sp>
      <p:sp>
        <p:nvSpPr>
          <p:cNvPr id="35842" name="Rectangle 2"/>
          <p:cNvSpPr>
            <a:spLocks noGrp="1"/>
          </p:cNvSpPr>
          <p:nvPr>
            <p:ph type="title" idx="4294967295"/>
          </p:nvPr>
        </p:nvSpPr>
        <p:spPr>
          <a:xfrm>
            <a:off x="547688" y="360363"/>
            <a:ext cx="9359900" cy="1312862"/>
          </a:xfrm>
        </p:spPr>
        <p:txBody>
          <a:bodyPr rtlCol="0">
            <a:normAutofit/>
          </a:bodyPr>
          <a:lstStyle/>
          <a:p>
            <a:pPr eaLnBrk="1" fontAlgn="auto" hangingPunct="1">
              <a:spcAft>
                <a:spcPts val="0"/>
              </a:spcAft>
              <a:defRPr/>
            </a:pPr>
            <a:r>
              <a:rPr lang="zh-TW" altLang="en-US"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rPr>
              <a:t>特定人之規範</a:t>
            </a:r>
            <a:endParaRPr lang="en-US" altLang="zh-TW"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endParaRPr>
          </a:p>
        </p:txBody>
      </p:sp>
      <p:sp>
        <p:nvSpPr>
          <p:cNvPr id="46084" name="Rectangle 3"/>
          <p:cNvSpPr>
            <a:spLocks noGrp="1"/>
          </p:cNvSpPr>
          <p:nvPr>
            <p:ph idx="4294967295"/>
          </p:nvPr>
        </p:nvSpPr>
        <p:spPr>
          <a:xfrm>
            <a:off x="433388" y="1628775"/>
            <a:ext cx="7904162" cy="3122613"/>
          </a:xfrm>
        </p:spPr>
        <p:txBody>
          <a:bodyPr/>
          <a:lstStyle/>
          <a:p>
            <a:pPr marL="538163" indent="0" eaLnBrk="1" hangingPunct="1">
              <a:spcBef>
                <a:spcPct val="0"/>
              </a:spcBef>
              <a:buClrTx/>
              <a:buFontTx/>
              <a:buNone/>
            </a:pPr>
            <a:r>
              <a:rPr lang="zh-TW" altLang="en-US" sz="4000" b="1">
                <a:solidFill>
                  <a:srgbClr val="0000FF"/>
                </a:solidFill>
                <a:latin typeface="標楷體" pitchFamily="65" charset="-120"/>
                <a:ea typeface="標楷體" pitchFamily="65" charset="-120"/>
              </a:rPr>
              <a:t>經由前項第三款受讓之股票（特定人），受讓人在</a:t>
            </a:r>
            <a:r>
              <a:rPr lang="zh-TW" altLang="en-US" sz="4000" b="1">
                <a:solidFill>
                  <a:srgbClr val="FF0000"/>
                </a:solidFill>
                <a:latin typeface="標楷體" pitchFamily="65" charset="-120"/>
                <a:ea typeface="標楷體" pitchFamily="65" charset="-120"/>
              </a:rPr>
              <a:t>一年內</a:t>
            </a:r>
            <a:r>
              <a:rPr lang="zh-TW" altLang="en-US" sz="4000" b="1">
                <a:solidFill>
                  <a:srgbClr val="0000FF"/>
                </a:solidFill>
                <a:latin typeface="標楷體" pitchFamily="65" charset="-120"/>
                <a:ea typeface="標楷體" pitchFamily="65" charset="-120"/>
              </a:rPr>
              <a:t>欲轉讓其股票，仍須依前項各款所列方式之一為之。</a:t>
            </a:r>
          </a:p>
        </p:txBody>
      </p:sp>
    </p:spTree>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投影片編號版面配置區 2"/>
          <p:cNvSpPr>
            <a:spLocks noGrp="1"/>
          </p:cNvSpPr>
          <p:nvPr>
            <p:ph type="sldNum" sz="quarter" idx="12"/>
          </p:nvPr>
        </p:nvSpPr>
        <p:spPr bwMode="auto">
          <a:noFill/>
          <a:ln>
            <a:round/>
            <a:headEnd/>
            <a:tailEnd/>
          </a:ln>
        </p:spPr>
        <p:txBody>
          <a:bodyPr/>
          <a:lstStyle/>
          <a:p>
            <a:fld id="{93F55645-2E46-4CF7-96CC-1C2C1FF2B183}" type="slidenum">
              <a:rPr lang="zh-TW" altLang="en-US" sz="1800" smtClean="0">
                <a:solidFill>
                  <a:schemeClr val="tx2"/>
                </a:solidFill>
                <a:ea typeface="標楷體" pitchFamily="65" charset="-120"/>
              </a:rPr>
              <a:pPr/>
              <a:t>36</a:t>
            </a:fld>
            <a:endParaRPr lang="zh-TW" altLang="en-US" sz="1800">
              <a:solidFill>
                <a:schemeClr val="tx2"/>
              </a:solidFill>
              <a:ea typeface="標楷體" pitchFamily="65" charset="-120"/>
            </a:endParaRPr>
          </a:p>
        </p:txBody>
      </p:sp>
      <p:sp>
        <p:nvSpPr>
          <p:cNvPr id="36866" name="Rectangle 2"/>
          <p:cNvSpPr>
            <a:spLocks noGrp="1"/>
          </p:cNvSpPr>
          <p:nvPr>
            <p:ph type="title" idx="4294967295"/>
          </p:nvPr>
        </p:nvSpPr>
        <p:spPr>
          <a:xfrm>
            <a:off x="539750" y="360363"/>
            <a:ext cx="9432925" cy="1312862"/>
          </a:xfrm>
        </p:spPr>
        <p:txBody>
          <a:bodyPr rtlCol="0">
            <a:normAutofit/>
          </a:bodyPr>
          <a:lstStyle/>
          <a:p>
            <a:pPr eaLnBrk="1" fontAlgn="auto" hangingPunct="1">
              <a:spcAft>
                <a:spcPts val="0"/>
              </a:spcAft>
              <a:defRPr/>
            </a:pPr>
            <a:r>
              <a:rPr lang="zh-TW" altLang="en-US"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rPr>
              <a:t>特定人之規範</a:t>
            </a:r>
            <a:endParaRPr lang="en-US" altLang="zh-TW"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endParaRPr>
          </a:p>
        </p:txBody>
      </p:sp>
      <p:sp>
        <p:nvSpPr>
          <p:cNvPr id="47108" name="Rectangle 3"/>
          <p:cNvSpPr txBox="1">
            <a:spLocks noChangeArrowheads="1"/>
          </p:cNvSpPr>
          <p:nvPr/>
        </p:nvSpPr>
        <p:spPr bwMode="auto">
          <a:xfrm>
            <a:off x="595313" y="1285875"/>
            <a:ext cx="7923212" cy="673100"/>
          </a:xfrm>
          <a:prstGeom prst="rect">
            <a:avLst/>
          </a:prstGeom>
          <a:noFill/>
          <a:ln w="9525">
            <a:noFill/>
            <a:miter lim="800000"/>
            <a:headEnd/>
            <a:tailEnd/>
          </a:ln>
        </p:spPr>
        <p:txBody>
          <a:bodyPr/>
          <a:lstStyle/>
          <a:p>
            <a:pPr marL="666750" indent="-666750">
              <a:spcBef>
                <a:spcPts val="600"/>
              </a:spcBef>
              <a:buClr>
                <a:srgbClr val="660066"/>
              </a:buClr>
              <a:buFont typeface="Wingdings" pitchFamily="2" charset="2"/>
              <a:buNone/>
            </a:pPr>
            <a:r>
              <a:rPr kumimoji="0" lang="zh-TW" altLang="en-US" sz="3200" b="1">
                <a:solidFill>
                  <a:srgbClr val="0000CC"/>
                </a:solidFill>
                <a:latin typeface="標楷體" pitchFamily="65" charset="-120"/>
                <a:ea typeface="標楷體" pitchFamily="65" charset="-120"/>
              </a:rPr>
              <a:t>持股轉讓之事前申報－洽特定人</a:t>
            </a:r>
            <a:endParaRPr kumimoji="0" lang="en-US" altLang="zh-TW" sz="3200" b="1">
              <a:solidFill>
                <a:srgbClr val="0000CC"/>
              </a:solidFill>
              <a:latin typeface="標楷體" pitchFamily="65" charset="-120"/>
              <a:ea typeface="標楷體" pitchFamily="65" charset="-120"/>
            </a:endParaRPr>
          </a:p>
        </p:txBody>
      </p:sp>
      <p:sp>
        <p:nvSpPr>
          <p:cNvPr id="28677" name="圓角矩形 5"/>
          <p:cNvSpPr>
            <a:spLocks noChangeArrowheads="1"/>
          </p:cNvSpPr>
          <p:nvPr/>
        </p:nvSpPr>
        <p:spPr bwMode="auto">
          <a:xfrm>
            <a:off x="809596" y="2071678"/>
            <a:ext cx="1460104" cy="571500"/>
          </a:xfrm>
          <a:prstGeom prst="roundRect">
            <a:avLst>
              <a:gd name="adj" fmla="val 16667"/>
            </a:avLst>
          </a:prstGeom>
          <a:solidFill>
            <a:srgbClr val="FF99CC"/>
          </a:solidFill>
          <a:ln w="9525" algn="ctr">
            <a:solidFill>
              <a:schemeClr val="accent5">
                <a:lumMod val="40000"/>
                <a:lumOff val="60000"/>
              </a:schemeClr>
            </a:solidFill>
            <a:miter lim="800000"/>
            <a:headEnd/>
            <a:tailEnd/>
          </a:ln>
          <a:scene3d>
            <a:camera prst="orthographicFront"/>
            <a:lightRig rig="threePt" dir="t"/>
          </a:scene3d>
          <a:sp3d>
            <a:bevelT/>
          </a:sp3d>
        </p:spPr>
        <p:txBody>
          <a:bodyPr wrap="none"/>
          <a:lstStyle/>
          <a:p>
            <a:pPr algn="ctr" fontAlgn="auto">
              <a:spcBef>
                <a:spcPts val="0"/>
              </a:spcBef>
              <a:spcAft>
                <a:spcPts val="0"/>
              </a:spcAft>
              <a:defRPr/>
            </a:pPr>
            <a:r>
              <a:rPr kumimoji="0" lang="zh-TW" altLang="en-US" sz="2400" b="1" dirty="0">
                <a:solidFill>
                  <a:srgbClr val="0000CC"/>
                </a:solidFill>
                <a:latin typeface="標楷體" pitchFamily="65" charset="-120"/>
                <a:ea typeface="標楷體" pitchFamily="65" charset="-120"/>
              </a:rPr>
              <a:t>內部人</a:t>
            </a:r>
          </a:p>
        </p:txBody>
      </p:sp>
      <p:sp>
        <p:nvSpPr>
          <p:cNvPr id="28678" name="圓角矩形 6"/>
          <p:cNvSpPr>
            <a:spLocks noChangeArrowheads="1"/>
          </p:cNvSpPr>
          <p:nvPr/>
        </p:nvSpPr>
        <p:spPr bwMode="auto">
          <a:xfrm>
            <a:off x="595282" y="3500438"/>
            <a:ext cx="1702594" cy="571500"/>
          </a:xfrm>
          <a:prstGeom prst="roundRect">
            <a:avLst>
              <a:gd name="adj" fmla="val 16667"/>
            </a:avLst>
          </a:prstGeom>
          <a:solidFill>
            <a:srgbClr val="FFFF00"/>
          </a:solidFill>
          <a:ln w="9525" algn="ctr">
            <a:solidFill>
              <a:srgbClr val="FFC000"/>
            </a:solidFill>
            <a:miter lim="800000"/>
            <a:headEnd/>
            <a:tailEnd/>
          </a:ln>
          <a:scene3d>
            <a:camera prst="orthographicFront"/>
            <a:lightRig rig="threePt" dir="t"/>
          </a:scene3d>
          <a:sp3d>
            <a:bevelT/>
          </a:sp3d>
        </p:spPr>
        <p:txBody>
          <a:bodyPr wrap="none"/>
          <a:lstStyle/>
          <a:p>
            <a:pPr algn="ctr" fontAlgn="auto">
              <a:spcBef>
                <a:spcPts val="0"/>
              </a:spcBef>
              <a:spcAft>
                <a:spcPts val="0"/>
              </a:spcAft>
              <a:defRPr/>
            </a:pPr>
            <a:r>
              <a:rPr kumimoji="0" lang="zh-TW" altLang="en-US" sz="2400" b="1" dirty="0">
                <a:solidFill>
                  <a:srgbClr val="0000CC"/>
                </a:solidFill>
                <a:latin typeface="標楷體" pitchFamily="65" charset="-120"/>
                <a:ea typeface="標楷體" pitchFamily="65" charset="-120"/>
              </a:rPr>
              <a:t>特定人</a:t>
            </a:r>
          </a:p>
        </p:txBody>
      </p:sp>
      <p:cxnSp>
        <p:nvCxnSpPr>
          <p:cNvPr id="28679" name="直線單箭頭接點 10"/>
          <p:cNvCxnSpPr>
            <a:cxnSpLocks noChangeShapeType="1"/>
          </p:cNvCxnSpPr>
          <p:nvPr/>
        </p:nvCxnSpPr>
        <p:spPr bwMode="auto">
          <a:xfrm rot="16200000" flipH="1">
            <a:off x="1093788" y="3074988"/>
            <a:ext cx="828675" cy="28575"/>
          </a:xfrm>
          <a:prstGeom prst="straightConnector1">
            <a:avLst/>
          </a:prstGeom>
          <a:noFill/>
          <a:ln w="63500" algn="ctr">
            <a:solidFill>
              <a:schemeClr val="accent5">
                <a:lumMod val="75000"/>
              </a:schemeClr>
            </a:solidFill>
            <a:miter lim="800000"/>
            <a:headEnd/>
            <a:tailEnd type="arrow" w="med" len="med"/>
          </a:ln>
        </p:spPr>
      </p:cxnSp>
      <p:sp>
        <p:nvSpPr>
          <p:cNvPr id="47116" name="矩形 14"/>
          <p:cNvSpPr>
            <a:spLocks noChangeArrowheads="1"/>
          </p:cNvSpPr>
          <p:nvPr/>
        </p:nvSpPr>
        <p:spPr bwMode="auto">
          <a:xfrm>
            <a:off x="1697038" y="2828925"/>
            <a:ext cx="612775" cy="357188"/>
          </a:xfrm>
          <a:prstGeom prst="rect">
            <a:avLst/>
          </a:prstGeom>
          <a:noFill/>
          <a:ln w="9525" algn="ctr">
            <a:noFill/>
            <a:miter lim="800000"/>
            <a:headEnd/>
            <a:tailEnd/>
          </a:ln>
        </p:spPr>
        <p:txBody>
          <a:bodyPr wrap="none"/>
          <a:lstStyle/>
          <a:p>
            <a:pPr algn="ctr"/>
            <a:r>
              <a:rPr lang="zh-TW" altLang="en-US" b="1">
                <a:solidFill>
                  <a:srgbClr val="FF0000"/>
                </a:solidFill>
                <a:latin typeface="標楷體" pitchFamily="65" charset="-120"/>
                <a:ea typeface="標楷體" pitchFamily="65" charset="-120"/>
              </a:rPr>
              <a:t>轉讓</a:t>
            </a:r>
          </a:p>
        </p:txBody>
      </p:sp>
      <p:sp>
        <p:nvSpPr>
          <p:cNvPr id="28682" name="圓角矩形 23"/>
          <p:cNvSpPr>
            <a:spLocks noChangeArrowheads="1"/>
          </p:cNvSpPr>
          <p:nvPr/>
        </p:nvSpPr>
        <p:spPr bwMode="auto">
          <a:xfrm>
            <a:off x="4524372" y="3429000"/>
            <a:ext cx="1460104" cy="571500"/>
          </a:xfrm>
          <a:prstGeom prst="roundRect">
            <a:avLst>
              <a:gd name="adj" fmla="val 16667"/>
            </a:avLst>
          </a:prstGeom>
          <a:solidFill>
            <a:srgbClr val="FFFF00"/>
          </a:solidFill>
          <a:ln w="9525" algn="ctr">
            <a:solidFill>
              <a:schemeClr val="accent3">
                <a:lumMod val="75000"/>
              </a:schemeClr>
            </a:solidFill>
            <a:miter lim="800000"/>
            <a:headEnd/>
            <a:tailEnd/>
          </a:ln>
          <a:scene3d>
            <a:camera prst="orthographicFront"/>
            <a:lightRig rig="threePt" dir="t"/>
          </a:scene3d>
          <a:sp3d>
            <a:bevelT/>
          </a:sp3d>
        </p:spPr>
        <p:txBody>
          <a:bodyPr wrap="none"/>
          <a:lstStyle/>
          <a:p>
            <a:pPr algn="ctr" fontAlgn="auto">
              <a:spcBef>
                <a:spcPts val="0"/>
              </a:spcBef>
              <a:spcAft>
                <a:spcPts val="0"/>
              </a:spcAft>
              <a:defRPr/>
            </a:pPr>
            <a:r>
              <a:rPr kumimoji="0" lang="zh-TW" altLang="en-US" sz="2400" b="1" dirty="0">
                <a:solidFill>
                  <a:srgbClr val="0000CC"/>
                </a:solidFill>
                <a:latin typeface="標楷體" pitchFamily="65" charset="-120"/>
                <a:ea typeface="標楷體" pitchFamily="65" charset="-120"/>
              </a:rPr>
              <a:t>事前申報</a:t>
            </a:r>
          </a:p>
        </p:txBody>
      </p:sp>
      <p:cxnSp>
        <p:nvCxnSpPr>
          <p:cNvPr id="28683" name="肘形接點 26"/>
          <p:cNvCxnSpPr>
            <a:cxnSpLocks noChangeShapeType="1"/>
          </p:cNvCxnSpPr>
          <p:nvPr/>
        </p:nvCxnSpPr>
        <p:spPr bwMode="auto">
          <a:xfrm rot="16200000" flipH="1">
            <a:off x="5459412" y="4214813"/>
            <a:ext cx="1179513" cy="795338"/>
          </a:xfrm>
          <a:prstGeom prst="bentConnector3">
            <a:avLst>
              <a:gd name="adj1" fmla="val 50000"/>
            </a:avLst>
          </a:prstGeom>
          <a:noFill/>
          <a:ln w="63500" algn="ctr">
            <a:solidFill>
              <a:schemeClr val="accent5">
                <a:lumMod val="75000"/>
              </a:schemeClr>
            </a:solidFill>
            <a:miter lim="800000"/>
            <a:headEnd/>
            <a:tailEnd type="arrow" w="med" len="med"/>
          </a:ln>
        </p:spPr>
      </p:cxnSp>
      <p:cxnSp>
        <p:nvCxnSpPr>
          <p:cNvPr id="2" name="肘形接點 32"/>
          <p:cNvCxnSpPr>
            <a:cxnSpLocks noChangeShapeType="1"/>
          </p:cNvCxnSpPr>
          <p:nvPr/>
        </p:nvCxnSpPr>
        <p:spPr bwMode="auto">
          <a:xfrm rot="5400000">
            <a:off x="3890169" y="4237832"/>
            <a:ext cx="1143000" cy="709612"/>
          </a:xfrm>
          <a:prstGeom prst="bentConnector3">
            <a:avLst>
              <a:gd name="adj1" fmla="val 50000"/>
            </a:avLst>
          </a:prstGeom>
          <a:noFill/>
          <a:ln w="63500" algn="ctr">
            <a:solidFill>
              <a:schemeClr val="accent5">
                <a:lumMod val="75000"/>
              </a:schemeClr>
            </a:solidFill>
            <a:miter lim="800000"/>
            <a:headEnd/>
            <a:tailEnd type="arrow" w="med" len="med"/>
          </a:ln>
        </p:spPr>
      </p:cxnSp>
      <p:sp>
        <p:nvSpPr>
          <p:cNvPr id="47122" name="矩形 38"/>
          <p:cNvSpPr>
            <a:spLocks noChangeArrowheads="1"/>
          </p:cNvSpPr>
          <p:nvPr/>
        </p:nvSpPr>
        <p:spPr bwMode="auto">
          <a:xfrm>
            <a:off x="2381250" y="3286125"/>
            <a:ext cx="1847850" cy="309563"/>
          </a:xfrm>
          <a:prstGeom prst="rect">
            <a:avLst/>
          </a:prstGeom>
          <a:noFill/>
          <a:ln w="9525" algn="ctr">
            <a:noFill/>
            <a:miter lim="800000"/>
            <a:headEnd/>
            <a:tailEnd/>
          </a:ln>
        </p:spPr>
        <p:txBody>
          <a:bodyPr wrap="none"/>
          <a:lstStyle/>
          <a:p>
            <a:r>
              <a:rPr lang="zh-TW" altLang="en-US" b="1">
                <a:solidFill>
                  <a:srgbClr val="FF0000"/>
                </a:solidFill>
                <a:latin typeface="標楷體" pitchFamily="65" charset="-120"/>
                <a:ea typeface="標楷體" pitchFamily="65" charset="-120"/>
              </a:rPr>
              <a:t>取得持股後一年內</a:t>
            </a:r>
          </a:p>
        </p:txBody>
      </p:sp>
      <p:sp>
        <p:nvSpPr>
          <p:cNvPr id="28686" name="圓角矩形 39"/>
          <p:cNvSpPr>
            <a:spLocks noChangeArrowheads="1"/>
          </p:cNvSpPr>
          <p:nvPr/>
        </p:nvSpPr>
        <p:spPr bwMode="auto">
          <a:xfrm>
            <a:off x="2951373" y="5156508"/>
            <a:ext cx="1460104" cy="928687"/>
          </a:xfrm>
          <a:prstGeom prst="roundRect">
            <a:avLst>
              <a:gd name="adj" fmla="val 16667"/>
            </a:avLst>
          </a:prstGeom>
          <a:solidFill>
            <a:srgbClr val="FFFF00"/>
          </a:solidFill>
          <a:ln w="9525" algn="ctr">
            <a:solidFill>
              <a:schemeClr val="accent3">
                <a:lumMod val="75000"/>
              </a:schemeClr>
            </a:solidFill>
            <a:miter lim="800000"/>
            <a:headEnd/>
            <a:tailEnd/>
          </a:ln>
          <a:scene3d>
            <a:camera prst="orthographicFront"/>
            <a:lightRig rig="threePt" dir="t"/>
          </a:scene3d>
          <a:sp3d>
            <a:bevelT/>
          </a:sp3d>
        </p:spPr>
        <p:txBody>
          <a:bodyPr wrap="none"/>
          <a:lstStyle/>
          <a:p>
            <a:pPr algn="ctr" fontAlgn="auto">
              <a:spcBef>
                <a:spcPts val="0"/>
              </a:spcBef>
              <a:spcAft>
                <a:spcPts val="0"/>
              </a:spcAft>
              <a:defRPr/>
            </a:pPr>
            <a:r>
              <a:rPr kumimoji="0" lang="zh-TW" altLang="en-US" sz="2400" b="1" dirty="0">
                <a:solidFill>
                  <a:srgbClr val="0000CC"/>
                </a:solidFill>
                <a:latin typeface="標楷體" pitchFamily="65" charset="-120"/>
                <a:ea typeface="標楷體" pitchFamily="65" charset="-120"/>
              </a:rPr>
              <a:t>證券營業</a:t>
            </a:r>
            <a:endParaRPr kumimoji="0" lang="en-US" altLang="zh-TW" sz="2400" b="1" dirty="0">
              <a:solidFill>
                <a:srgbClr val="0000CC"/>
              </a:solidFill>
              <a:latin typeface="標楷體" pitchFamily="65" charset="-120"/>
              <a:ea typeface="標楷體" pitchFamily="65" charset="-120"/>
            </a:endParaRPr>
          </a:p>
          <a:p>
            <a:pPr algn="ctr" fontAlgn="auto">
              <a:spcBef>
                <a:spcPts val="0"/>
              </a:spcBef>
              <a:spcAft>
                <a:spcPts val="0"/>
              </a:spcAft>
              <a:defRPr/>
            </a:pPr>
            <a:r>
              <a:rPr kumimoji="0" lang="zh-TW" altLang="en-US" sz="2400" b="1" dirty="0">
                <a:solidFill>
                  <a:srgbClr val="0000CC"/>
                </a:solidFill>
                <a:latin typeface="標楷體" pitchFamily="65" charset="-120"/>
                <a:ea typeface="標楷體" pitchFamily="65" charset="-120"/>
              </a:rPr>
              <a:t>處所賣出</a:t>
            </a:r>
          </a:p>
        </p:txBody>
      </p:sp>
      <p:sp>
        <p:nvSpPr>
          <p:cNvPr id="28687" name="圓角矩形 40"/>
          <p:cNvSpPr>
            <a:spLocks noChangeArrowheads="1"/>
          </p:cNvSpPr>
          <p:nvPr/>
        </p:nvSpPr>
        <p:spPr bwMode="auto">
          <a:xfrm>
            <a:off x="5870896" y="5220036"/>
            <a:ext cx="1460104" cy="857250"/>
          </a:xfrm>
          <a:prstGeom prst="roundRect">
            <a:avLst>
              <a:gd name="adj" fmla="val 16667"/>
            </a:avLst>
          </a:prstGeom>
          <a:solidFill>
            <a:srgbClr val="FFFF00"/>
          </a:solidFill>
          <a:ln w="9525" algn="ctr">
            <a:solidFill>
              <a:schemeClr val="accent3">
                <a:lumMod val="75000"/>
              </a:schemeClr>
            </a:solidFill>
            <a:miter lim="800000"/>
            <a:headEnd/>
            <a:tailEnd/>
          </a:ln>
          <a:scene3d>
            <a:camera prst="orthographicFront"/>
            <a:lightRig rig="threePt" dir="t"/>
          </a:scene3d>
          <a:sp3d>
            <a:bevelT/>
          </a:sp3d>
        </p:spPr>
        <p:txBody>
          <a:bodyPr wrap="none"/>
          <a:lstStyle/>
          <a:p>
            <a:pPr algn="ctr" fontAlgn="auto">
              <a:spcBef>
                <a:spcPts val="0"/>
              </a:spcBef>
              <a:spcAft>
                <a:spcPts val="0"/>
              </a:spcAft>
              <a:defRPr/>
            </a:pPr>
            <a:r>
              <a:rPr kumimoji="0" lang="zh-TW" altLang="en-US" sz="2400" b="1" dirty="0">
                <a:solidFill>
                  <a:srgbClr val="0000CC"/>
                </a:solidFill>
                <a:latin typeface="標楷體" pitchFamily="65" charset="-120"/>
                <a:ea typeface="標楷體" pitchFamily="65" charset="-120"/>
              </a:rPr>
              <a:t>洽特定人</a:t>
            </a:r>
            <a:endParaRPr kumimoji="0" lang="en-US" altLang="zh-TW" sz="2400" b="1" dirty="0">
              <a:solidFill>
                <a:srgbClr val="0000CC"/>
              </a:solidFill>
              <a:latin typeface="標楷體" pitchFamily="65" charset="-120"/>
              <a:ea typeface="標楷體" pitchFamily="65" charset="-120"/>
            </a:endParaRPr>
          </a:p>
          <a:p>
            <a:pPr algn="ctr" fontAlgn="auto">
              <a:spcBef>
                <a:spcPts val="0"/>
              </a:spcBef>
              <a:spcAft>
                <a:spcPts val="0"/>
              </a:spcAft>
              <a:defRPr/>
            </a:pPr>
            <a:r>
              <a:rPr kumimoji="0" lang="zh-TW" altLang="en-US" sz="2400" b="1" dirty="0">
                <a:solidFill>
                  <a:srgbClr val="0000CC"/>
                </a:solidFill>
                <a:latin typeface="標楷體" pitchFamily="65" charset="-120"/>
                <a:ea typeface="標楷體" pitchFamily="65" charset="-120"/>
              </a:rPr>
              <a:t>轉讓持股</a:t>
            </a:r>
          </a:p>
        </p:txBody>
      </p:sp>
      <p:cxnSp>
        <p:nvCxnSpPr>
          <p:cNvPr id="28688" name="直線單箭頭接點 22"/>
          <p:cNvCxnSpPr>
            <a:cxnSpLocks noChangeShapeType="1"/>
          </p:cNvCxnSpPr>
          <p:nvPr/>
        </p:nvCxnSpPr>
        <p:spPr bwMode="auto">
          <a:xfrm flipV="1">
            <a:off x="2309813" y="3786188"/>
            <a:ext cx="2122487" cy="31750"/>
          </a:xfrm>
          <a:prstGeom prst="straightConnector1">
            <a:avLst/>
          </a:prstGeom>
          <a:noFill/>
          <a:ln w="63500" algn="ctr">
            <a:solidFill>
              <a:schemeClr val="accent5">
                <a:lumMod val="75000"/>
              </a:schemeClr>
            </a:solidFill>
            <a:miter lim="800000"/>
            <a:headEnd/>
            <a:tailEnd type="arrow" w="med" len="med"/>
          </a:ln>
        </p:spPr>
      </p:cxnSp>
    </p:spTree>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投影片編號版面配置區 1"/>
          <p:cNvSpPr>
            <a:spLocks noGrp="1"/>
          </p:cNvSpPr>
          <p:nvPr>
            <p:ph type="sldNum" sz="quarter" idx="12"/>
          </p:nvPr>
        </p:nvSpPr>
        <p:spPr bwMode="auto">
          <a:noFill/>
          <a:ln>
            <a:round/>
            <a:headEnd/>
            <a:tailEnd/>
          </a:ln>
        </p:spPr>
        <p:txBody>
          <a:bodyPr/>
          <a:lstStyle/>
          <a:p>
            <a:fld id="{8705F200-F880-49DF-8A4F-0CF0F5228A35}" type="slidenum">
              <a:rPr lang="zh-TW" altLang="en-US" sz="1800" smtClean="0">
                <a:solidFill>
                  <a:schemeClr val="tx2"/>
                </a:solidFill>
                <a:ea typeface="標楷體" pitchFamily="65" charset="-120"/>
              </a:rPr>
              <a:pPr/>
              <a:t>37</a:t>
            </a:fld>
            <a:endParaRPr lang="zh-TW" altLang="en-US" sz="1800">
              <a:solidFill>
                <a:schemeClr val="tx2"/>
              </a:solidFill>
              <a:ea typeface="標楷體" pitchFamily="65" charset="-120"/>
            </a:endParaRPr>
          </a:p>
        </p:txBody>
      </p:sp>
      <p:sp>
        <p:nvSpPr>
          <p:cNvPr id="37890" name="Rectangle 2"/>
          <p:cNvSpPr>
            <a:spLocks noGrp="1"/>
          </p:cNvSpPr>
          <p:nvPr>
            <p:ph type="title" idx="4294967295"/>
          </p:nvPr>
        </p:nvSpPr>
        <p:spPr>
          <a:xfrm>
            <a:off x="539750" y="360363"/>
            <a:ext cx="9409113" cy="1223962"/>
          </a:xfrm>
        </p:spPr>
        <p:txBody>
          <a:bodyPr rtlCol="0">
            <a:normAutofit/>
          </a:bodyPr>
          <a:lstStyle/>
          <a:p>
            <a:pPr eaLnBrk="1" fontAlgn="auto" hangingPunct="1">
              <a:spcAft>
                <a:spcPts val="0"/>
              </a:spcAft>
              <a:defRPr/>
            </a:pPr>
            <a:r>
              <a:rPr lang="zh-TW" altLang="en-US"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rPr>
              <a:t>轉讓方式</a:t>
            </a:r>
            <a:endParaRPr lang="en-US" altLang="zh-TW"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endParaRPr>
          </a:p>
        </p:txBody>
      </p:sp>
      <p:sp>
        <p:nvSpPr>
          <p:cNvPr id="26628" name="圓角矩形 9"/>
          <p:cNvSpPr>
            <a:spLocks noChangeArrowheads="1"/>
          </p:cNvSpPr>
          <p:nvPr/>
        </p:nvSpPr>
        <p:spPr bwMode="auto">
          <a:xfrm>
            <a:off x="1312863" y="1631950"/>
            <a:ext cx="6592887" cy="719138"/>
          </a:xfrm>
          <a:prstGeom prst="roundRect">
            <a:avLst>
              <a:gd name="adj" fmla="val 16667"/>
            </a:avLst>
          </a:prstGeom>
          <a:noFill/>
          <a:ln w="9525" algn="ctr">
            <a:solidFill>
              <a:schemeClr val="tx1"/>
            </a:solidFill>
            <a:miter lim="800000"/>
            <a:headEnd/>
            <a:tailEnd/>
          </a:ln>
        </p:spPr>
        <p:txBody>
          <a:bodyPr wrap="none"/>
          <a:lstStyle/>
          <a:p>
            <a:pPr algn="ctr"/>
            <a:r>
              <a:rPr lang="zh-TW" altLang="en-US" sz="3200" b="1" dirty="0">
                <a:solidFill>
                  <a:srgbClr val="C00000"/>
                </a:solidFill>
                <a:latin typeface="標楷體" pitchFamily="65" charset="-120"/>
                <a:ea typeface="標楷體" pitchFamily="65" charset="-120"/>
              </a:rPr>
              <a:t>贈與</a:t>
            </a:r>
          </a:p>
        </p:txBody>
      </p:sp>
      <p:sp>
        <p:nvSpPr>
          <p:cNvPr id="26630" name="圓角矩形 9"/>
          <p:cNvSpPr>
            <a:spLocks noChangeArrowheads="1"/>
          </p:cNvSpPr>
          <p:nvPr/>
        </p:nvSpPr>
        <p:spPr bwMode="auto">
          <a:xfrm>
            <a:off x="1312863" y="2495550"/>
            <a:ext cx="6592887" cy="720725"/>
          </a:xfrm>
          <a:prstGeom prst="roundRect">
            <a:avLst>
              <a:gd name="adj" fmla="val 16667"/>
            </a:avLst>
          </a:prstGeom>
          <a:noFill/>
          <a:ln w="9525" algn="ctr">
            <a:solidFill>
              <a:schemeClr val="tx1"/>
            </a:solidFill>
            <a:miter lim="800000"/>
            <a:headEnd/>
            <a:tailEnd/>
          </a:ln>
        </p:spPr>
        <p:txBody>
          <a:bodyPr wrap="none"/>
          <a:lstStyle/>
          <a:p>
            <a:pPr algn="ctr"/>
            <a:r>
              <a:rPr lang="zh-TW" altLang="en-US" sz="3200" b="1">
                <a:solidFill>
                  <a:srgbClr val="C00000"/>
                </a:solidFill>
                <a:latin typeface="標楷體" pitchFamily="65" charset="-120"/>
                <a:ea typeface="標楷體" pitchFamily="65" charset="-120"/>
              </a:rPr>
              <a:t>信託交付</a:t>
            </a:r>
          </a:p>
        </p:txBody>
      </p:sp>
      <p:sp>
        <p:nvSpPr>
          <p:cNvPr id="26632" name="圓角矩形 9"/>
          <p:cNvSpPr>
            <a:spLocks noChangeArrowheads="1"/>
          </p:cNvSpPr>
          <p:nvPr/>
        </p:nvSpPr>
        <p:spPr bwMode="auto">
          <a:xfrm>
            <a:off x="1312863" y="3359150"/>
            <a:ext cx="6592887" cy="720725"/>
          </a:xfrm>
          <a:prstGeom prst="roundRect">
            <a:avLst>
              <a:gd name="adj" fmla="val 16667"/>
            </a:avLst>
          </a:prstGeom>
          <a:noFill/>
          <a:ln w="9525" algn="ctr">
            <a:solidFill>
              <a:schemeClr val="tx1"/>
            </a:solidFill>
            <a:miter lim="800000"/>
            <a:headEnd/>
            <a:tailEnd/>
          </a:ln>
        </p:spPr>
        <p:txBody>
          <a:bodyPr wrap="none"/>
          <a:lstStyle/>
          <a:p>
            <a:pPr algn="ctr"/>
            <a:r>
              <a:rPr lang="zh-TW" altLang="en-US" sz="3200" b="1">
                <a:solidFill>
                  <a:srgbClr val="C00000"/>
                </a:solidFill>
                <a:latin typeface="標楷體" pitchFamily="65" charset="-120"/>
                <a:ea typeface="標楷體" pitchFamily="65" charset="-120"/>
              </a:rPr>
              <a:t>私募轉讓</a:t>
            </a:r>
          </a:p>
        </p:txBody>
      </p:sp>
      <p:sp>
        <p:nvSpPr>
          <p:cNvPr id="26634" name="圓角矩形 9"/>
          <p:cNvSpPr>
            <a:spLocks noChangeArrowheads="1"/>
          </p:cNvSpPr>
          <p:nvPr/>
        </p:nvSpPr>
        <p:spPr bwMode="auto">
          <a:xfrm>
            <a:off x="1312863" y="4224338"/>
            <a:ext cx="6592887" cy="719137"/>
          </a:xfrm>
          <a:prstGeom prst="roundRect">
            <a:avLst>
              <a:gd name="adj" fmla="val 16667"/>
            </a:avLst>
          </a:prstGeom>
          <a:noFill/>
          <a:ln w="9525" algn="ctr">
            <a:solidFill>
              <a:schemeClr val="tx1"/>
            </a:solidFill>
            <a:miter lim="800000"/>
            <a:headEnd/>
            <a:tailEnd/>
          </a:ln>
        </p:spPr>
        <p:txBody>
          <a:bodyPr wrap="none"/>
          <a:lstStyle/>
          <a:p>
            <a:pPr algn="ctr"/>
            <a:r>
              <a:rPr lang="zh-TW" altLang="en-US" sz="3200" b="1">
                <a:solidFill>
                  <a:srgbClr val="C00000"/>
                </a:solidFill>
                <a:latin typeface="標楷體" pitchFamily="65" charset="-120"/>
                <a:ea typeface="標楷體" pitchFamily="65" charset="-120"/>
              </a:rPr>
              <a:t>以股作價</a:t>
            </a:r>
          </a:p>
        </p:txBody>
      </p:sp>
      <p:sp>
        <p:nvSpPr>
          <p:cNvPr id="26636" name="圓角矩形 9"/>
          <p:cNvSpPr>
            <a:spLocks noChangeArrowheads="1"/>
          </p:cNvSpPr>
          <p:nvPr/>
        </p:nvSpPr>
        <p:spPr bwMode="auto">
          <a:xfrm>
            <a:off x="1312863" y="5087938"/>
            <a:ext cx="6592887" cy="720725"/>
          </a:xfrm>
          <a:prstGeom prst="roundRect">
            <a:avLst>
              <a:gd name="adj" fmla="val 16667"/>
            </a:avLst>
          </a:prstGeom>
          <a:noFill/>
          <a:ln w="9525" algn="ctr">
            <a:solidFill>
              <a:schemeClr val="tx1"/>
            </a:solidFill>
            <a:miter lim="800000"/>
            <a:headEnd/>
            <a:tailEnd/>
          </a:ln>
        </p:spPr>
        <p:txBody>
          <a:bodyPr wrap="none"/>
          <a:lstStyle/>
          <a:p>
            <a:pPr algn="ctr"/>
            <a:r>
              <a:rPr lang="zh-TW" altLang="en-US" sz="3200" b="1">
                <a:solidFill>
                  <a:srgbClr val="C00000"/>
                </a:solidFill>
                <a:latin typeface="標楷體" pitchFamily="65" charset="-120"/>
                <a:ea typeface="標楷體" pitchFamily="65" charset="-120"/>
              </a:rPr>
              <a:t>私下轉讓</a:t>
            </a:r>
          </a:p>
        </p:txBody>
      </p:sp>
      <p:pic>
        <p:nvPicPr>
          <p:cNvPr id="48137" name="Picture 22" descr="0026.gif (1912 bytes)"/>
          <p:cNvPicPr>
            <a:picLocks noChangeAspect="1" noChangeArrowheads="1" noCrop="1"/>
          </p:cNvPicPr>
          <p:nvPr/>
        </p:nvPicPr>
        <p:blipFill>
          <a:blip r:embed="rId3" cstate="print"/>
          <a:srcRect/>
          <a:stretch>
            <a:fillRect/>
          </a:stretch>
        </p:blipFill>
        <p:spPr bwMode="auto">
          <a:xfrm>
            <a:off x="1281113" y="5224463"/>
            <a:ext cx="660400" cy="581025"/>
          </a:xfrm>
          <a:prstGeom prst="rect">
            <a:avLst/>
          </a:prstGeom>
          <a:noFill/>
          <a:ln w="9525">
            <a:noFill/>
            <a:miter lim="800000"/>
            <a:headEnd/>
            <a:tailEnd/>
          </a:ln>
        </p:spPr>
      </p:pic>
      <p:pic>
        <p:nvPicPr>
          <p:cNvPr id="48138" name="Picture 14" descr="0022.gif (1833 bytes)"/>
          <p:cNvPicPr>
            <a:picLocks noChangeAspect="1" noChangeArrowheads="1" noCrop="1"/>
          </p:cNvPicPr>
          <p:nvPr/>
        </p:nvPicPr>
        <p:blipFill>
          <a:blip r:embed="rId4" cstate="print"/>
          <a:srcRect/>
          <a:stretch>
            <a:fillRect/>
          </a:stretch>
        </p:blipFill>
        <p:spPr bwMode="auto">
          <a:xfrm>
            <a:off x="1412875" y="2560638"/>
            <a:ext cx="660400" cy="581025"/>
          </a:xfrm>
          <a:prstGeom prst="rect">
            <a:avLst/>
          </a:prstGeom>
          <a:noFill/>
          <a:ln w="9525">
            <a:noFill/>
            <a:miter lim="800000"/>
            <a:headEnd/>
            <a:tailEnd/>
          </a:ln>
        </p:spPr>
      </p:pic>
      <p:pic>
        <p:nvPicPr>
          <p:cNvPr id="48139" name="Picture 16" descr="0022.gif (1833 bytes)"/>
          <p:cNvPicPr>
            <a:picLocks noChangeAspect="1" noChangeArrowheads="1" noCrop="1"/>
          </p:cNvPicPr>
          <p:nvPr/>
        </p:nvPicPr>
        <p:blipFill>
          <a:blip r:embed="rId5" cstate="print"/>
          <a:srcRect/>
          <a:stretch>
            <a:fillRect/>
          </a:stretch>
        </p:blipFill>
        <p:spPr bwMode="auto">
          <a:xfrm>
            <a:off x="1412875" y="3500438"/>
            <a:ext cx="660400" cy="581025"/>
          </a:xfrm>
          <a:prstGeom prst="rect">
            <a:avLst/>
          </a:prstGeom>
          <a:noFill/>
          <a:ln w="9525">
            <a:noFill/>
            <a:miter lim="800000"/>
            <a:headEnd/>
            <a:tailEnd/>
          </a:ln>
        </p:spPr>
      </p:pic>
      <p:pic>
        <p:nvPicPr>
          <p:cNvPr id="48140" name="Picture 18" descr="0024.gif (1959 bytes)"/>
          <p:cNvPicPr>
            <a:picLocks noChangeAspect="1" noChangeArrowheads="1" noCrop="1"/>
          </p:cNvPicPr>
          <p:nvPr/>
        </p:nvPicPr>
        <p:blipFill>
          <a:blip r:embed="rId6" cstate="print"/>
          <a:srcRect/>
          <a:stretch>
            <a:fillRect/>
          </a:stretch>
        </p:blipFill>
        <p:spPr bwMode="auto">
          <a:xfrm>
            <a:off x="1484313" y="1700213"/>
            <a:ext cx="660400" cy="581025"/>
          </a:xfrm>
          <a:prstGeom prst="rect">
            <a:avLst/>
          </a:prstGeom>
          <a:noFill/>
          <a:ln w="9525">
            <a:noFill/>
            <a:miter lim="800000"/>
            <a:headEnd/>
            <a:tailEnd/>
          </a:ln>
        </p:spPr>
      </p:pic>
      <p:pic>
        <p:nvPicPr>
          <p:cNvPr id="48141" name="Picture 20" descr="0025.gif (1943 bytes)"/>
          <p:cNvPicPr>
            <a:picLocks noChangeAspect="1" noChangeArrowheads="1" noCrop="1"/>
          </p:cNvPicPr>
          <p:nvPr/>
        </p:nvPicPr>
        <p:blipFill>
          <a:blip r:embed="rId7" cstate="print"/>
          <a:srcRect/>
          <a:stretch>
            <a:fillRect/>
          </a:stretch>
        </p:blipFill>
        <p:spPr bwMode="auto">
          <a:xfrm>
            <a:off x="1339850" y="4360863"/>
            <a:ext cx="660400" cy="581025"/>
          </a:xfrm>
          <a:prstGeom prst="rect">
            <a:avLst/>
          </a:prstGeom>
          <a:noFill/>
          <a:ln w="9525">
            <a:noFill/>
            <a:miter lim="800000"/>
            <a:headEnd/>
            <a:tailEnd/>
          </a:ln>
        </p:spPr>
      </p:pic>
    </p:spTree>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投影片編號版面配置區 1"/>
          <p:cNvSpPr>
            <a:spLocks noGrp="1"/>
          </p:cNvSpPr>
          <p:nvPr>
            <p:ph type="sldNum" sz="quarter" idx="12"/>
          </p:nvPr>
        </p:nvSpPr>
        <p:spPr bwMode="auto">
          <a:noFill/>
          <a:ln>
            <a:round/>
            <a:headEnd/>
            <a:tailEnd/>
          </a:ln>
        </p:spPr>
        <p:txBody>
          <a:bodyPr/>
          <a:lstStyle/>
          <a:p>
            <a:fld id="{9A24C7BC-80BD-4323-AF5B-AC806B8E9187}" type="slidenum">
              <a:rPr lang="zh-TW" altLang="en-US" sz="1800" smtClean="0">
                <a:solidFill>
                  <a:schemeClr val="tx2"/>
                </a:solidFill>
                <a:ea typeface="標楷體" pitchFamily="65" charset="-120"/>
              </a:rPr>
              <a:pPr/>
              <a:t>38</a:t>
            </a:fld>
            <a:endParaRPr lang="zh-TW" altLang="en-US" sz="1800">
              <a:solidFill>
                <a:schemeClr val="tx2"/>
              </a:solidFill>
              <a:ea typeface="標楷體" pitchFamily="65" charset="-120"/>
            </a:endParaRPr>
          </a:p>
        </p:txBody>
      </p:sp>
      <p:sp>
        <p:nvSpPr>
          <p:cNvPr id="38914" name="Rectangle 2"/>
          <p:cNvSpPr>
            <a:spLocks noGrp="1"/>
          </p:cNvSpPr>
          <p:nvPr>
            <p:ph type="title" idx="4294967295"/>
          </p:nvPr>
        </p:nvSpPr>
        <p:spPr>
          <a:xfrm>
            <a:off x="539750" y="360363"/>
            <a:ext cx="9434513" cy="1312862"/>
          </a:xfrm>
        </p:spPr>
        <p:txBody>
          <a:bodyPr rtlCol="0">
            <a:normAutofit/>
          </a:bodyPr>
          <a:lstStyle/>
          <a:p>
            <a:pPr eaLnBrk="1" fontAlgn="auto" hangingPunct="1">
              <a:spcAft>
                <a:spcPts val="0"/>
              </a:spcAft>
              <a:defRPr/>
            </a:pPr>
            <a:r>
              <a:rPr lang="zh-TW" altLang="en-US"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rPr>
              <a:t>特定人之條件</a:t>
            </a:r>
            <a:endParaRPr lang="en-US" altLang="zh-TW"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endParaRPr>
          </a:p>
        </p:txBody>
      </p:sp>
      <p:sp>
        <p:nvSpPr>
          <p:cNvPr id="49156" name="Rectangle 3"/>
          <p:cNvSpPr>
            <a:spLocks noGrp="1"/>
          </p:cNvSpPr>
          <p:nvPr>
            <p:ph idx="4294967295"/>
          </p:nvPr>
        </p:nvSpPr>
        <p:spPr>
          <a:xfrm>
            <a:off x="793750" y="1439863"/>
            <a:ext cx="8335963" cy="4005262"/>
          </a:xfrm>
        </p:spPr>
        <p:txBody>
          <a:bodyPr/>
          <a:lstStyle/>
          <a:p>
            <a:pPr marL="0" indent="0" algn="just" eaLnBrk="1" hangingPunct="1">
              <a:spcBef>
                <a:spcPct val="0"/>
              </a:spcBef>
              <a:buClr>
                <a:srgbClr val="660066"/>
              </a:buClr>
              <a:buFont typeface="Wingdings" pitchFamily="2" charset="2"/>
              <a:buNone/>
            </a:pPr>
            <a:r>
              <a:rPr lang="zh-TW" altLang="en-US" sz="3600" b="1">
                <a:solidFill>
                  <a:srgbClr val="0000FF"/>
                </a:solidFill>
                <a:latin typeface="標楷體" pitchFamily="65" charset="-120"/>
                <a:ea typeface="標楷體" pitchFamily="65" charset="-120"/>
              </a:rPr>
              <a:t>現行</a:t>
            </a:r>
            <a:r>
              <a:rPr lang="zh-TW" altLang="en-US" sz="3600" b="1" u="sng">
                <a:solidFill>
                  <a:srgbClr val="C00000"/>
                </a:solidFill>
                <a:latin typeface="標楷體" pitchFamily="65" charset="-120"/>
                <a:ea typeface="標楷體" pitchFamily="65" charset="-120"/>
              </a:rPr>
              <a:t>上櫃及興櫃公司股票</a:t>
            </a:r>
            <a:r>
              <a:rPr lang="zh-TW" altLang="en-US" sz="3600" b="1">
                <a:solidFill>
                  <a:srgbClr val="0000FF"/>
                </a:solidFill>
                <a:latin typeface="標楷體" pitchFamily="65" charset="-120"/>
                <a:ea typeface="標楷體" pitchFamily="65" charset="-120"/>
              </a:rPr>
              <a:t>之交易雖無證券交易法第一五○條之適用，但依證券交易法第二十二條之二第一項第三款已有明訂上櫃及興櫃公司之內部人私下轉讓之對象（特定人）主要限為</a:t>
            </a:r>
            <a:r>
              <a:rPr lang="zh-TW" altLang="en-US" sz="3600" b="1" u="sng">
                <a:solidFill>
                  <a:srgbClr val="C00000"/>
                </a:solidFill>
                <a:latin typeface="標楷體" pitchFamily="65" charset="-120"/>
                <a:ea typeface="標楷體" pitchFamily="65" charset="-120"/>
              </a:rPr>
              <a:t>自營商</a:t>
            </a:r>
            <a:r>
              <a:rPr lang="zh-TW" altLang="en-US" sz="3600" b="1">
                <a:solidFill>
                  <a:srgbClr val="0000FF"/>
                </a:solidFill>
                <a:latin typeface="標楷體" pitchFamily="65" charset="-120"/>
                <a:ea typeface="標楷體" pitchFamily="65" charset="-120"/>
              </a:rPr>
              <a:t>及以同一價格受讓之該發行股票公司</a:t>
            </a:r>
            <a:r>
              <a:rPr lang="zh-TW" altLang="en-US" sz="3600" b="1" u="sng">
                <a:solidFill>
                  <a:srgbClr val="C00000"/>
                </a:solidFill>
                <a:latin typeface="標楷體" pitchFamily="65" charset="-120"/>
                <a:ea typeface="標楷體" pitchFamily="65" charset="-120"/>
              </a:rPr>
              <a:t>全體員工</a:t>
            </a:r>
            <a:r>
              <a:rPr lang="zh-TW" altLang="en-US" sz="3600" b="1">
                <a:latin typeface="標楷體" pitchFamily="65" charset="-120"/>
                <a:ea typeface="標楷體" pitchFamily="65" charset="-120"/>
              </a:rPr>
              <a:t>。</a:t>
            </a:r>
          </a:p>
        </p:txBody>
      </p:sp>
    </p:spTree>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圖片 1"/>
          <p:cNvPicPr>
            <a:picLocks noChangeAspect="1"/>
          </p:cNvPicPr>
          <p:nvPr/>
        </p:nvPicPr>
        <p:blipFill>
          <a:blip r:embed="rId3" cstate="print"/>
          <a:srcRect/>
          <a:stretch>
            <a:fillRect/>
          </a:stretch>
        </p:blipFill>
        <p:spPr bwMode="auto">
          <a:xfrm>
            <a:off x="2277269" y="4515396"/>
            <a:ext cx="5329237" cy="1747316"/>
          </a:xfrm>
          <a:prstGeom prst="rect">
            <a:avLst/>
          </a:prstGeom>
          <a:noFill/>
          <a:ln w="9525">
            <a:noFill/>
            <a:miter lim="800000"/>
            <a:headEnd/>
            <a:tailEnd/>
          </a:ln>
        </p:spPr>
      </p:pic>
      <p:sp>
        <p:nvSpPr>
          <p:cNvPr id="50179" name="投影片編號版面配置區 1"/>
          <p:cNvSpPr>
            <a:spLocks noGrp="1"/>
          </p:cNvSpPr>
          <p:nvPr>
            <p:ph type="sldNum" sz="quarter" idx="12"/>
          </p:nvPr>
        </p:nvSpPr>
        <p:spPr bwMode="auto">
          <a:noFill/>
          <a:ln>
            <a:round/>
            <a:headEnd/>
            <a:tailEnd/>
          </a:ln>
        </p:spPr>
        <p:txBody>
          <a:bodyPr/>
          <a:lstStyle/>
          <a:p>
            <a:fld id="{75B5A634-C33E-4D78-8AAA-733BA1EEA4AE}" type="slidenum">
              <a:rPr lang="zh-TW" altLang="en-US" sz="1800" smtClean="0">
                <a:solidFill>
                  <a:schemeClr val="tx2"/>
                </a:solidFill>
                <a:ea typeface="標楷體" pitchFamily="65" charset="-120"/>
              </a:rPr>
              <a:pPr/>
              <a:t>39</a:t>
            </a:fld>
            <a:endParaRPr lang="zh-TW" altLang="en-US" sz="1800">
              <a:solidFill>
                <a:schemeClr val="tx2"/>
              </a:solidFill>
              <a:ea typeface="標楷體" pitchFamily="65" charset="-120"/>
            </a:endParaRPr>
          </a:p>
        </p:txBody>
      </p:sp>
      <p:sp>
        <p:nvSpPr>
          <p:cNvPr id="39938" name="Rectangle 2"/>
          <p:cNvSpPr>
            <a:spLocks noGrp="1"/>
          </p:cNvSpPr>
          <p:nvPr>
            <p:ph type="title" idx="4294967295"/>
          </p:nvPr>
        </p:nvSpPr>
        <p:spPr>
          <a:xfrm>
            <a:off x="539750" y="360363"/>
            <a:ext cx="9434513" cy="1312862"/>
          </a:xfrm>
        </p:spPr>
        <p:txBody>
          <a:bodyPr rtlCol="0">
            <a:normAutofit/>
          </a:bodyPr>
          <a:lstStyle/>
          <a:p>
            <a:pPr eaLnBrk="1" fontAlgn="auto" hangingPunct="1">
              <a:spcAft>
                <a:spcPts val="0"/>
              </a:spcAft>
              <a:defRPr/>
            </a:pPr>
            <a:r>
              <a:rPr lang="zh-TW" altLang="en-US" sz="4000" b="1" dirty="0">
                <a:solidFill>
                  <a:srgbClr val="FF0000"/>
                </a:solidFill>
                <a:effectLst>
                  <a:outerShdw blurRad="38100" dist="38100" dir="2700000" algn="tl">
                    <a:srgbClr val="C0C0C0"/>
                  </a:outerShdw>
                </a:effectLst>
                <a:latin typeface="標楷體" panose="03000509000000000000" pitchFamily="65" charset="-120"/>
                <a:ea typeface="標楷體" panose="03000509000000000000" pitchFamily="65" charset="-120"/>
              </a:rPr>
              <a:t>罰則</a:t>
            </a:r>
            <a:endParaRPr lang="en-US" altLang="zh-TW" sz="4000" b="1" dirty="0">
              <a:solidFill>
                <a:srgbClr val="FF0000"/>
              </a:solidFill>
              <a:effectLst>
                <a:outerShdw blurRad="38100" dist="38100" dir="2700000" algn="tl">
                  <a:srgbClr val="C0C0C0"/>
                </a:outerShdw>
              </a:effectLst>
              <a:latin typeface="標楷體" panose="03000509000000000000" pitchFamily="65" charset="-120"/>
              <a:ea typeface="標楷體" panose="03000509000000000000" pitchFamily="65" charset="-120"/>
            </a:endParaRPr>
          </a:p>
        </p:txBody>
      </p:sp>
      <p:sp>
        <p:nvSpPr>
          <p:cNvPr id="50181" name="Rectangle 3"/>
          <p:cNvSpPr>
            <a:spLocks noGrp="1"/>
          </p:cNvSpPr>
          <p:nvPr>
            <p:ph idx="4294967295"/>
          </p:nvPr>
        </p:nvSpPr>
        <p:spPr>
          <a:xfrm>
            <a:off x="1423988" y="1268413"/>
            <a:ext cx="7035800" cy="3441700"/>
          </a:xfrm>
        </p:spPr>
        <p:txBody>
          <a:bodyPr/>
          <a:lstStyle/>
          <a:p>
            <a:pPr marL="355600" indent="0" eaLnBrk="1" hangingPunct="1">
              <a:spcBef>
                <a:spcPct val="0"/>
              </a:spcBef>
              <a:buClrTx/>
              <a:buFontTx/>
              <a:buNone/>
            </a:pPr>
            <a:r>
              <a:rPr lang="zh-TW" altLang="en-US" sz="3800" b="1" dirty="0">
                <a:solidFill>
                  <a:srgbClr val="0000FF"/>
                </a:solidFill>
                <a:latin typeface="標楷體" pitchFamily="65" charset="-120"/>
                <a:ea typeface="標楷體" pitchFamily="65" charset="-120"/>
              </a:rPr>
              <a:t>違反證交法第二十二條之二規定依證交法第</a:t>
            </a:r>
            <a:r>
              <a:rPr lang="zh-TW" altLang="en-US" sz="3800" b="1" dirty="0">
                <a:solidFill>
                  <a:srgbClr val="FF0000"/>
                </a:solidFill>
                <a:latin typeface="標楷體" pitchFamily="65" charset="-120"/>
                <a:ea typeface="標楷體" pitchFamily="65" charset="-120"/>
              </a:rPr>
              <a:t>一百七十八條</a:t>
            </a:r>
            <a:r>
              <a:rPr lang="zh-TW" altLang="en-US" sz="3800" b="1" dirty="0">
                <a:solidFill>
                  <a:srgbClr val="0000FF"/>
                </a:solidFill>
                <a:latin typeface="標楷體" pitchFamily="65" charset="-120"/>
                <a:ea typeface="標楷體" pitchFamily="65" charset="-120"/>
              </a:rPr>
              <a:t>第一項規定，處新台幣</a:t>
            </a:r>
            <a:r>
              <a:rPr lang="zh-TW" altLang="en-US" sz="3800" b="1" u="sng" dirty="0">
                <a:solidFill>
                  <a:srgbClr val="FF0000"/>
                </a:solidFill>
                <a:latin typeface="標楷體" pitchFamily="65" charset="-120"/>
                <a:ea typeface="標楷體" pitchFamily="65" charset="-120"/>
              </a:rPr>
              <a:t>二十四萬元至四百八十萬元</a:t>
            </a:r>
            <a:r>
              <a:rPr lang="zh-TW" altLang="en-US" sz="3800" b="1" dirty="0">
                <a:solidFill>
                  <a:srgbClr val="0000FF"/>
                </a:solidFill>
                <a:latin typeface="標楷體" pitchFamily="65" charset="-120"/>
                <a:ea typeface="標楷體" pitchFamily="65" charset="-120"/>
              </a:rPr>
              <a:t>以下之罰鍰。</a:t>
            </a:r>
          </a:p>
        </p:txBody>
      </p:sp>
      <p:sp>
        <p:nvSpPr>
          <p:cNvPr id="2" name="矩形 1">
            <a:extLst>
              <a:ext uri="{FF2B5EF4-FFF2-40B4-BE49-F238E27FC236}">
                <a16:creationId xmlns:a16="http://schemas.microsoft.com/office/drawing/2014/main" id="{339C3E87-AE8C-44B2-9E2C-3C0380E6FCBB}"/>
              </a:ext>
            </a:extLst>
          </p:cNvPr>
          <p:cNvSpPr/>
          <p:nvPr/>
        </p:nvSpPr>
        <p:spPr>
          <a:xfrm>
            <a:off x="1568624" y="4001626"/>
            <a:ext cx="6393011" cy="369332"/>
          </a:xfrm>
          <a:prstGeom prst="rect">
            <a:avLst/>
          </a:prstGeom>
        </p:spPr>
        <p:txBody>
          <a:bodyPr wrap="square">
            <a:spAutoFit/>
          </a:bodyPr>
          <a:lstStyle/>
          <a:p>
            <a:pPr marL="533400" indent="-533400" algn="ctr" eaLnBrk="1" fontAlgn="auto" hangingPunct="1">
              <a:spcAft>
                <a:spcPts val="0"/>
              </a:spcAft>
              <a:buClr>
                <a:schemeClr val="accent3"/>
              </a:buClr>
              <a:buFont typeface="Wingdings" pitchFamily="2" charset="2"/>
              <a:buNone/>
              <a:defRPr/>
            </a:pPr>
            <a:r>
              <a:rPr lang="zh-TW" altLang="en-US" b="1" dirty="0">
                <a:solidFill>
                  <a:srgbClr val="C00000"/>
                </a:solidFill>
                <a:latin typeface="Times New Roman" panose="02020603050405020304" pitchFamily="18" charset="0"/>
                <a:ea typeface="標楷體" panose="03000509000000000000" pitchFamily="65" charset="-120"/>
              </a:rPr>
              <a:t>中華民國</a:t>
            </a:r>
            <a:r>
              <a:rPr lang="en-US" altLang="zh-TW" b="1" dirty="0">
                <a:solidFill>
                  <a:srgbClr val="C00000"/>
                </a:solidFill>
                <a:latin typeface="Times New Roman" panose="02020603050405020304" pitchFamily="18" charset="0"/>
                <a:ea typeface="標楷體" panose="03000509000000000000" pitchFamily="65" charset="-120"/>
              </a:rPr>
              <a:t>108</a:t>
            </a:r>
            <a:r>
              <a:rPr lang="zh-TW" altLang="en-US" b="1" dirty="0">
                <a:solidFill>
                  <a:srgbClr val="C00000"/>
                </a:solidFill>
                <a:latin typeface="Times New Roman" panose="02020603050405020304" pitchFamily="18" charset="0"/>
                <a:ea typeface="標楷體" panose="03000509000000000000" pitchFamily="65" charset="-120"/>
              </a:rPr>
              <a:t>年</a:t>
            </a:r>
            <a:r>
              <a:rPr lang="en-US" altLang="zh-TW" b="1" dirty="0">
                <a:solidFill>
                  <a:srgbClr val="C00000"/>
                </a:solidFill>
                <a:latin typeface="Times New Roman" panose="02020603050405020304" pitchFamily="18" charset="0"/>
                <a:ea typeface="標楷體" panose="03000509000000000000" pitchFamily="65" charset="-120"/>
              </a:rPr>
              <a:t>4</a:t>
            </a:r>
            <a:r>
              <a:rPr lang="zh-TW" altLang="en-US" b="1" dirty="0">
                <a:solidFill>
                  <a:srgbClr val="C00000"/>
                </a:solidFill>
                <a:latin typeface="Times New Roman" panose="02020603050405020304" pitchFamily="18" charset="0"/>
                <a:ea typeface="標楷體" panose="03000509000000000000" pitchFamily="65" charset="-120"/>
              </a:rPr>
              <a:t>月</a:t>
            </a:r>
            <a:r>
              <a:rPr lang="en-US" altLang="zh-TW" b="1" dirty="0">
                <a:solidFill>
                  <a:srgbClr val="C00000"/>
                </a:solidFill>
                <a:latin typeface="Times New Roman" panose="02020603050405020304" pitchFamily="18" charset="0"/>
                <a:ea typeface="標楷體" panose="03000509000000000000" pitchFamily="65" charset="-120"/>
              </a:rPr>
              <a:t>17</a:t>
            </a:r>
            <a:r>
              <a:rPr lang="zh-TW" altLang="en-US" b="1" dirty="0">
                <a:solidFill>
                  <a:srgbClr val="C00000"/>
                </a:solidFill>
                <a:latin typeface="Times New Roman" panose="02020603050405020304" pitchFamily="18" charset="0"/>
                <a:ea typeface="標楷體" panose="03000509000000000000" pitchFamily="65" charset="-120"/>
              </a:rPr>
              <a:t>日總統華總一經字第</a:t>
            </a:r>
            <a:r>
              <a:rPr lang="en-US" altLang="zh-TW" b="1" dirty="0">
                <a:solidFill>
                  <a:srgbClr val="C00000"/>
                </a:solidFill>
                <a:latin typeface="Times New Roman" panose="02020603050405020304" pitchFamily="18" charset="0"/>
                <a:ea typeface="標楷體" panose="03000509000000000000" pitchFamily="65" charset="-120"/>
              </a:rPr>
              <a:t>10800037881</a:t>
            </a:r>
            <a:r>
              <a:rPr lang="zh-TW" altLang="en-US" b="1" dirty="0">
                <a:solidFill>
                  <a:srgbClr val="C00000"/>
                </a:solidFill>
                <a:latin typeface="Times New Roman" panose="02020603050405020304" pitchFamily="18" charset="0"/>
                <a:ea typeface="標楷體" panose="03000509000000000000" pitchFamily="65" charset="-120"/>
              </a:rPr>
              <a:t>號令</a:t>
            </a:r>
            <a:endParaRPr lang="en-US" altLang="zh-TW" b="1" dirty="0">
              <a:solidFill>
                <a:srgbClr val="C00000"/>
              </a:solidFill>
              <a:latin typeface="Times New Roman" panose="02020603050405020304" pitchFamily="18" charset="0"/>
              <a:ea typeface="標楷體" panose="03000509000000000000" pitchFamily="65" charset="-120"/>
            </a:endParaRP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投影片編號版面配置區 1"/>
          <p:cNvSpPr>
            <a:spLocks noGrp="1"/>
          </p:cNvSpPr>
          <p:nvPr>
            <p:ph type="sldNum" sz="quarter" idx="12"/>
          </p:nvPr>
        </p:nvSpPr>
        <p:spPr bwMode="auto">
          <a:noFill/>
          <a:ln>
            <a:round/>
            <a:headEnd/>
            <a:tailEnd/>
          </a:ln>
        </p:spPr>
        <p:txBody>
          <a:bodyPr/>
          <a:lstStyle/>
          <a:p>
            <a:fld id="{CE38F95E-C474-4FE0-ABB2-31F74F47B507}" type="slidenum">
              <a:rPr lang="zh-TW" altLang="en-US" sz="1800" smtClean="0">
                <a:solidFill>
                  <a:schemeClr val="tx2"/>
                </a:solidFill>
                <a:ea typeface="標楷體" pitchFamily="65" charset="-120"/>
              </a:rPr>
              <a:pPr/>
              <a:t>4</a:t>
            </a:fld>
            <a:endParaRPr lang="zh-TW" altLang="en-US" sz="1800">
              <a:solidFill>
                <a:schemeClr val="tx2"/>
              </a:solidFill>
              <a:ea typeface="標楷體" pitchFamily="65" charset="-120"/>
            </a:endParaRPr>
          </a:p>
        </p:txBody>
      </p:sp>
      <p:sp>
        <p:nvSpPr>
          <p:cNvPr id="9218" name="Rectangle 2"/>
          <p:cNvSpPr>
            <a:spLocks noGrp="1"/>
          </p:cNvSpPr>
          <p:nvPr>
            <p:ph type="title" idx="4294967295"/>
          </p:nvPr>
        </p:nvSpPr>
        <p:spPr>
          <a:xfrm>
            <a:off x="504825" y="360363"/>
            <a:ext cx="9401175" cy="1143000"/>
          </a:xfrm>
        </p:spPr>
        <p:txBody>
          <a:bodyPr rtlCol="0">
            <a:normAutofit/>
          </a:bodyPr>
          <a:lstStyle/>
          <a:p>
            <a:pPr eaLnBrk="1" fontAlgn="auto" hangingPunct="1">
              <a:spcAft>
                <a:spcPts val="0"/>
              </a:spcAft>
              <a:defRPr/>
            </a:pPr>
            <a:r>
              <a:rPr lang="zh-TW" altLang="en-US"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rPr>
              <a:t>內部人之定義</a:t>
            </a:r>
            <a:endParaRPr lang="en-US" altLang="zh-TW"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endParaRPr>
          </a:p>
        </p:txBody>
      </p:sp>
      <p:sp>
        <p:nvSpPr>
          <p:cNvPr id="250884" name="Rectangle 4"/>
          <p:cNvSpPr>
            <a:spLocks noChangeArrowheads="1"/>
          </p:cNvSpPr>
          <p:nvPr/>
        </p:nvSpPr>
        <p:spPr bwMode="auto">
          <a:xfrm>
            <a:off x="1358900" y="4117975"/>
            <a:ext cx="4953000" cy="646113"/>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fontAlgn="auto">
              <a:spcBef>
                <a:spcPts val="0"/>
              </a:spcBef>
              <a:spcAft>
                <a:spcPts val="0"/>
              </a:spcAft>
              <a:defRPr/>
            </a:pPr>
            <a:endParaRPr kumimoji="0" lang="zh-TW" altLang="en-US" b="1">
              <a:solidFill>
                <a:srgbClr val="0000FF"/>
              </a:solidFill>
              <a:latin typeface="+mn-lt"/>
              <a:ea typeface="+mn-ea"/>
            </a:endParaRPr>
          </a:p>
          <a:p>
            <a:pPr fontAlgn="auto">
              <a:spcBef>
                <a:spcPts val="0"/>
              </a:spcBef>
              <a:spcAft>
                <a:spcPts val="0"/>
              </a:spcAft>
              <a:defRPr/>
            </a:pPr>
            <a:endParaRPr kumimoji="0" lang="zh-TW" altLang="en-US" b="1">
              <a:solidFill>
                <a:srgbClr val="0000FF"/>
              </a:solidFill>
              <a:latin typeface="+mn-lt"/>
              <a:ea typeface="+mn-ea"/>
            </a:endParaRPr>
          </a:p>
        </p:txBody>
      </p:sp>
      <p:sp>
        <p:nvSpPr>
          <p:cNvPr id="7173" name="圓角矩形 9"/>
          <p:cNvSpPr>
            <a:spLocks noChangeArrowheads="1"/>
          </p:cNvSpPr>
          <p:nvPr/>
        </p:nvSpPr>
        <p:spPr bwMode="auto">
          <a:xfrm>
            <a:off x="1198563" y="1412875"/>
            <a:ext cx="7351712" cy="571500"/>
          </a:xfrm>
          <a:prstGeom prst="roundRect">
            <a:avLst>
              <a:gd name="adj" fmla="val 16667"/>
            </a:avLst>
          </a:prstGeom>
          <a:noFill/>
          <a:ln w="9525" algn="ctr">
            <a:solidFill>
              <a:schemeClr val="tx1"/>
            </a:solidFill>
            <a:miter lim="800000"/>
            <a:headEnd/>
            <a:tailEnd/>
          </a:ln>
        </p:spPr>
        <p:txBody>
          <a:bodyPr wrap="none"/>
          <a:lstStyle/>
          <a:p>
            <a:r>
              <a:rPr lang="zh-TW" altLang="en-US" sz="2800" b="1" dirty="0">
                <a:solidFill>
                  <a:srgbClr val="0000CC"/>
                </a:solidFill>
                <a:latin typeface="標楷體" pitchFamily="65" charset="-120"/>
                <a:ea typeface="標楷體" pitchFamily="65" charset="-120"/>
              </a:rPr>
              <a:t>董事、監察人</a:t>
            </a:r>
          </a:p>
        </p:txBody>
      </p:sp>
      <p:sp>
        <p:nvSpPr>
          <p:cNvPr id="7174" name="圓角矩形 10"/>
          <p:cNvSpPr>
            <a:spLocks noChangeArrowheads="1"/>
          </p:cNvSpPr>
          <p:nvPr/>
        </p:nvSpPr>
        <p:spPr bwMode="auto">
          <a:xfrm>
            <a:off x="1198563" y="2117725"/>
            <a:ext cx="7351712" cy="571500"/>
          </a:xfrm>
          <a:prstGeom prst="roundRect">
            <a:avLst>
              <a:gd name="adj" fmla="val 16667"/>
            </a:avLst>
          </a:prstGeom>
          <a:noFill/>
          <a:ln w="9525" algn="ctr">
            <a:solidFill>
              <a:schemeClr val="tx1"/>
            </a:solidFill>
            <a:miter lim="800000"/>
            <a:headEnd/>
            <a:tailEnd/>
          </a:ln>
        </p:spPr>
        <p:txBody>
          <a:bodyPr wrap="none"/>
          <a:lstStyle/>
          <a:p>
            <a:r>
              <a:rPr lang="zh-TW" altLang="en-US" sz="2800" b="1" dirty="0">
                <a:solidFill>
                  <a:srgbClr val="0000CC"/>
                </a:solidFill>
                <a:latin typeface="標楷體" pitchFamily="65" charset="-120"/>
                <a:ea typeface="標楷體" pitchFamily="65" charset="-120"/>
              </a:rPr>
              <a:t>法人董事、法人監察人、法人董監代表人</a:t>
            </a:r>
          </a:p>
        </p:txBody>
      </p:sp>
      <p:sp>
        <p:nvSpPr>
          <p:cNvPr id="7175" name="圓角矩形 11"/>
          <p:cNvSpPr>
            <a:spLocks noChangeArrowheads="1"/>
          </p:cNvSpPr>
          <p:nvPr/>
        </p:nvSpPr>
        <p:spPr bwMode="auto">
          <a:xfrm>
            <a:off x="1195388" y="2852738"/>
            <a:ext cx="7351712" cy="571500"/>
          </a:xfrm>
          <a:prstGeom prst="roundRect">
            <a:avLst>
              <a:gd name="adj" fmla="val 16667"/>
            </a:avLst>
          </a:prstGeom>
          <a:noFill/>
          <a:ln w="9525" algn="ctr">
            <a:solidFill>
              <a:schemeClr val="tx1"/>
            </a:solidFill>
            <a:miter lim="800000"/>
            <a:headEnd/>
            <a:tailEnd/>
          </a:ln>
        </p:spPr>
        <p:txBody>
          <a:bodyPr wrap="none"/>
          <a:lstStyle/>
          <a:p>
            <a:r>
              <a:rPr lang="zh-TW" altLang="en-US" sz="2800" b="1">
                <a:solidFill>
                  <a:srgbClr val="0000CC"/>
                </a:solidFill>
                <a:latin typeface="標楷體" pitchFamily="65" charset="-120"/>
                <a:ea typeface="標楷體" pitchFamily="65" charset="-120"/>
              </a:rPr>
              <a:t>經理人</a:t>
            </a:r>
          </a:p>
        </p:txBody>
      </p:sp>
      <p:sp>
        <p:nvSpPr>
          <p:cNvPr id="7176" name="圓角矩形 12"/>
          <p:cNvSpPr>
            <a:spLocks noChangeArrowheads="1"/>
          </p:cNvSpPr>
          <p:nvPr/>
        </p:nvSpPr>
        <p:spPr bwMode="auto">
          <a:xfrm>
            <a:off x="1195388" y="3573463"/>
            <a:ext cx="7351712" cy="571500"/>
          </a:xfrm>
          <a:prstGeom prst="roundRect">
            <a:avLst>
              <a:gd name="adj" fmla="val 16667"/>
            </a:avLst>
          </a:prstGeom>
          <a:noFill/>
          <a:ln w="9525" algn="ctr">
            <a:solidFill>
              <a:schemeClr val="tx1"/>
            </a:solidFill>
            <a:miter lim="800000"/>
            <a:headEnd/>
            <a:tailEnd/>
          </a:ln>
        </p:spPr>
        <p:txBody>
          <a:bodyPr wrap="none"/>
          <a:lstStyle/>
          <a:p>
            <a:r>
              <a:rPr lang="zh-TW" altLang="en-US" sz="2800" b="1">
                <a:solidFill>
                  <a:srgbClr val="0000CC"/>
                </a:solidFill>
                <a:latin typeface="Arial" charset="0"/>
                <a:ea typeface="標楷體" pitchFamily="65" charset="-120"/>
              </a:rPr>
              <a:t>持有股份超過股份總額百分之十之股東</a:t>
            </a:r>
            <a:endParaRPr lang="zh-TW" altLang="en-US" sz="2800" b="1">
              <a:solidFill>
                <a:srgbClr val="0000CC"/>
              </a:solidFill>
              <a:latin typeface="標楷體" pitchFamily="65" charset="-120"/>
              <a:ea typeface="標楷體" pitchFamily="65" charset="-120"/>
            </a:endParaRPr>
          </a:p>
        </p:txBody>
      </p:sp>
      <p:sp>
        <p:nvSpPr>
          <p:cNvPr id="11" name="矩形 15"/>
          <p:cNvSpPr>
            <a:spLocks noChangeArrowheads="1"/>
          </p:cNvSpPr>
          <p:nvPr/>
        </p:nvSpPr>
        <p:spPr bwMode="auto">
          <a:xfrm>
            <a:off x="1173163" y="4903788"/>
            <a:ext cx="7816850" cy="1477962"/>
          </a:xfrm>
          <a:prstGeom prst="rect">
            <a:avLst/>
          </a:prstGeom>
          <a:noFill/>
          <a:ln w="9525">
            <a:noFill/>
            <a:miter lim="800000"/>
            <a:headEnd/>
            <a:tailEnd/>
          </a:ln>
        </p:spPr>
        <p:txBody>
          <a:bodyPr>
            <a:spAutoFit/>
          </a:bodyPr>
          <a:lstStyle/>
          <a:p>
            <a:pPr marL="533400" indent="-533400" fontAlgn="auto">
              <a:spcBef>
                <a:spcPts val="0"/>
              </a:spcBef>
              <a:spcAft>
                <a:spcPts val="0"/>
              </a:spcAft>
              <a:defRPr/>
            </a:pPr>
            <a:r>
              <a:rPr kumimoji="0" lang="zh-TW" altLang="en-US" b="1" dirty="0">
                <a:solidFill>
                  <a:srgbClr val="C00000"/>
                </a:solidFill>
                <a:latin typeface="Century Gothic" pitchFamily="34" charset="0"/>
                <a:ea typeface="標楷體" pitchFamily="65" charset="-120"/>
              </a:rPr>
              <a:t>證券交易法第二十五條</a:t>
            </a:r>
            <a:endParaRPr kumimoji="0" lang="en-US" altLang="zh-TW" b="1" dirty="0">
              <a:solidFill>
                <a:srgbClr val="C00000"/>
              </a:solidFill>
              <a:latin typeface="Century Gothic" pitchFamily="34" charset="0"/>
              <a:ea typeface="標楷體" pitchFamily="65" charset="-120"/>
            </a:endParaRPr>
          </a:p>
          <a:p>
            <a:pPr fontAlgn="auto">
              <a:spcBef>
                <a:spcPts val="0"/>
              </a:spcBef>
              <a:spcAft>
                <a:spcPts val="0"/>
              </a:spcAft>
              <a:defRPr/>
            </a:pPr>
            <a:r>
              <a:rPr kumimoji="0" lang="zh-TW" altLang="zh-TW" b="1" dirty="0">
                <a:solidFill>
                  <a:srgbClr val="C00000"/>
                </a:solidFill>
                <a:latin typeface="Arial Narrow" pitchFamily="34" charset="0"/>
                <a:ea typeface="標楷體" pitchFamily="65" charset="-120"/>
              </a:rPr>
              <a:t>財政部證券管理委員會</a:t>
            </a:r>
            <a:r>
              <a:rPr kumimoji="0" lang="en-US" altLang="zh-TW" b="1" dirty="0">
                <a:solidFill>
                  <a:srgbClr val="C00000"/>
                </a:solidFill>
                <a:latin typeface="Arial Narrow" pitchFamily="34" charset="0"/>
                <a:ea typeface="標楷體" pitchFamily="65" charset="-120"/>
              </a:rPr>
              <a:t>77</a:t>
            </a:r>
            <a:r>
              <a:rPr kumimoji="0" lang="zh-TW" altLang="zh-TW" b="1" dirty="0">
                <a:solidFill>
                  <a:srgbClr val="C00000"/>
                </a:solidFill>
                <a:latin typeface="Arial Narrow" pitchFamily="34" charset="0"/>
                <a:ea typeface="標楷體" pitchFamily="65" charset="-120"/>
              </a:rPr>
              <a:t>年</a:t>
            </a:r>
            <a:r>
              <a:rPr kumimoji="0" lang="en-US" altLang="zh-TW" b="1" dirty="0">
                <a:solidFill>
                  <a:srgbClr val="C00000"/>
                </a:solidFill>
                <a:latin typeface="Arial Narrow" pitchFamily="34" charset="0"/>
                <a:ea typeface="標楷體" pitchFamily="65" charset="-120"/>
              </a:rPr>
              <a:t>8</a:t>
            </a:r>
            <a:r>
              <a:rPr kumimoji="0" lang="zh-TW" altLang="zh-TW" b="1" dirty="0">
                <a:solidFill>
                  <a:srgbClr val="C00000"/>
                </a:solidFill>
                <a:latin typeface="Arial Narrow" pitchFamily="34" charset="0"/>
                <a:ea typeface="標楷體" pitchFamily="65" charset="-120"/>
              </a:rPr>
              <a:t>月</a:t>
            </a:r>
            <a:r>
              <a:rPr kumimoji="0" lang="en-US" altLang="zh-TW" b="1" dirty="0">
                <a:solidFill>
                  <a:srgbClr val="C00000"/>
                </a:solidFill>
                <a:latin typeface="Arial Narrow" pitchFamily="34" charset="0"/>
                <a:ea typeface="標楷體" pitchFamily="65" charset="-120"/>
              </a:rPr>
              <a:t>26</a:t>
            </a:r>
            <a:r>
              <a:rPr kumimoji="0" lang="zh-TW" altLang="zh-TW" b="1" dirty="0">
                <a:solidFill>
                  <a:srgbClr val="C00000"/>
                </a:solidFill>
                <a:latin typeface="Arial Narrow" pitchFamily="34" charset="0"/>
                <a:ea typeface="標楷體" pitchFamily="65" charset="-120"/>
              </a:rPr>
              <a:t>日（七七）台財證（二）字第</a:t>
            </a:r>
            <a:r>
              <a:rPr kumimoji="0" lang="en-US" altLang="zh-TW" b="1" dirty="0">
                <a:solidFill>
                  <a:srgbClr val="C00000"/>
                </a:solidFill>
                <a:latin typeface="Arial Narrow" pitchFamily="34" charset="0"/>
                <a:ea typeface="標楷體" pitchFamily="65" charset="-120"/>
              </a:rPr>
              <a:t>08954</a:t>
            </a:r>
            <a:r>
              <a:rPr kumimoji="0" lang="zh-TW" altLang="zh-TW" b="1" dirty="0">
                <a:solidFill>
                  <a:srgbClr val="C00000"/>
                </a:solidFill>
                <a:latin typeface="Arial Narrow" pitchFamily="34" charset="0"/>
                <a:ea typeface="標楷體" pitchFamily="65" charset="-120"/>
              </a:rPr>
              <a:t>號</a:t>
            </a:r>
            <a:r>
              <a:rPr kumimoji="0" lang="zh-TW" altLang="en-US" b="1" u="sng" dirty="0">
                <a:solidFill>
                  <a:srgbClr val="C00000"/>
                </a:solidFill>
                <a:latin typeface="Arial Narrow" pitchFamily="34" charset="0"/>
                <a:ea typeface="標楷體" pitchFamily="65" charset="-120"/>
              </a:rPr>
              <a:t>（法人董事、 監察人之代表人規範）</a:t>
            </a:r>
            <a:endParaRPr kumimoji="0" lang="en-US" altLang="zh-TW" b="1" u="sng" dirty="0">
              <a:solidFill>
                <a:srgbClr val="C00000"/>
              </a:solidFill>
              <a:latin typeface="Arial Narrow" pitchFamily="34" charset="0"/>
              <a:ea typeface="標楷體" pitchFamily="65" charset="-120"/>
            </a:endParaRPr>
          </a:p>
          <a:p>
            <a:pPr fontAlgn="auto">
              <a:spcBef>
                <a:spcPts val="0"/>
              </a:spcBef>
              <a:spcAft>
                <a:spcPts val="0"/>
              </a:spcAft>
              <a:defRPr/>
            </a:pPr>
            <a:r>
              <a:rPr kumimoji="0" lang="zh-TW" altLang="zh-TW" b="1" dirty="0">
                <a:solidFill>
                  <a:srgbClr val="C00000"/>
                </a:solidFill>
                <a:latin typeface="Arial Narrow" pitchFamily="34" charset="0"/>
                <a:ea typeface="標楷體" pitchFamily="65" charset="-120"/>
              </a:rPr>
              <a:t>財政部證券管理委員會</a:t>
            </a:r>
            <a:r>
              <a:rPr kumimoji="0" lang="en-US" altLang="zh-TW" b="1" dirty="0">
                <a:solidFill>
                  <a:srgbClr val="C00000"/>
                </a:solidFill>
                <a:latin typeface="Arial Narrow" pitchFamily="34" charset="0"/>
                <a:ea typeface="標楷體" pitchFamily="65" charset="-120"/>
              </a:rPr>
              <a:t>91</a:t>
            </a:r>
            <a:r>
              <a:rPr kumimoji="0" lang="zh-TW" altLang="zh-TW" b="1" dirty="0">
                <a:solidFill>
                  <a:srgbClr val="C00000"/>
                </a:solidFill>
                <a:latin typeface="Arial Narrow" pitchFamily="34" charset="0"/>
                <a:ea typeface="標楷體" pitchFamily="65" charset="-120"/>
              </a:rPr>
              <a:t>年</a:t>
            </a:r>
            <a:r>
              <a:rPr kumimoji="0" lang="en-US" altLang="zh-TW" b="1" dirty="0">
                <a:solidFill>
                  <a:srgbClr val="C00000"/>
                </a:solidFill>
                <a:latin typeface="Arial Narrow" pitchFamily="34" charset="0"/>
                <a:ea typeface="標楷體" pitchFamily="65" charset="-120"/>
              </a:rPr>
              <a:t>2</a:t>
            </a:r>
            <a:r>
              <a:rPr kumimoji="0" lang="zh-TW" altLang="zh-TW" b="1" dirty="0">
                <a:solidFill>
                  <a:srgbClr val="C00000"/>
                </a:solidFill>
                <a:latin typeface="Arial Narrow" pitchFamily="34" charset="0"/>
                <a:ea typeface="標楷體" pitchFamily="65" charset="-120"/>
              </a:rPr>
              <a:t>月</a:t>
            </a:r>
            <a:r>
              <a:rPr kumimoji="0" lang="en-US" altLang="zh-TW" b="1" dirty="0">
                <a:solidFill>
                  <a:srgbClr val="C00000"/>
                </a:solidFill>
                <a:latin typeface="Arial Narrow" pitchFamily="34" charset="0"/>
                <a:ea typeface="標楷體" pitchFamily="65" charset="-120"/>
              </a:rPr>
              <a:t>8</a:t>
            </a:r>
            <a:r>
              <a:rPr kumimoji="0" lang="zh-TW" altLang="zh-TW" b="1" dirty="0">
                <a:solidFill>
                  <a:srgbClr val="C00000"/>
                </a:solidFill>
                <a:latin typeface="Arial Narrow" pitchFamily="34" charset="0"/>
                <a:ea typeface="標楷體" pitchFamily="65" charset="-120"/>
              </a:rPr>
              <a:t>日（</a:t>
            </a:r>
            <a:r>
              <a:rPr kumimoji="0" lang="zh-TW" altLang="en-US" b="1" dirty="0">
                <a:solidFill>
                  <a:srgbClr val="C00000"/>
                </a:solidFill>
                <a:latin typeface="Arial Narrow" pitchFamily="34" charset="0"/>
                <a:ea typeface="標楷體" pitchFamily="65" charset="-120"/>
              </a:rPr>
              <a:t>九一</a:t>
            </a:r>
            <a:r>
              <a:rPr kumimoji="0" lang="zh-TW" altLang="zh-TW" b="1" dirty="0">
                <a:solidFill>
                  <a:srgbClr val="C00000"/>
                </a:solidFill>
                <a:latin typeface="Arial Narrow" pitchFamily="34" charset="0"/>
                <a:ea typeface="標楷體" pitchFamily="65" charset="-120"/>
              </a:rPr>
              <a:t>）台財證（</a:t>
            </a:r>
            <a:r>
              <a:rPr kumimoji="0" lang="zh-TW" altLang="en-US" b="1" dirty="0">
                <a:solidFill>
                  <a:srgbClr val="C00000"/>
                </a:solidFill>
                <a:latin typeface="Arial Narrow" pitchFamily="34" charset="0"/>
                <a:ea typeface="標楷體" pitchFamily="65" charset="-120"/>
              </a:rPr>
              <a:t>三</a:t>
            </a:r>
            <a:r>
              <a:rPr kumimoji="0" lang="zh-TW" altLang="zh-TW" b="1" dirty="0">
                <a:solidFill>
                  <a:srgbClr val="C00000"/>
                </a:solidFill>
                <a:latin typeface="Arial Narrow" pitchFamily="34" charset="0"/>
                <a:ea typeface="標楷體" pitchFamily="65" charset="-120"/>
              </a:rPr>
              <a:t>）字第</a:t>
            </a:r>
            <a:r>
              <a:rPr kumimoji="0" lang="en-US" altLang="zh-TW" b="1" dirty="0">
                <a:solidFill>
                  <a:srgbClr val="C00000"/>
                </a:solidFill>
                <a:latin typeface="Arial Narrow" pitchFamily="34" charset="0"/>
                <a:ea typeface="標楷體" pitchFamily="65" charset="-120"/>
              </a:rPr>
              <a:t>001191</a:t>
            </a:r>
            <a:r>
              <a:rPr kumimoji="0" lang="zh-TW" altLang="zh-TW" b="1" dirty="0">
                <a:solidFill>
                  <a:srgbClr val="C00000"/>
                </a:solidFill>
                <a:latin typeface="Arial Narrow" pitchFamily="34" charset="0"/>
                <a:ea typeface="標楷體" pitchFamily="65" charset="-120"/>
              </a:rPr>
              <a:t>號</a:t>
            </a:r>
            <a:r>
              <a:rPr kumimoji="0" lang="zh-TW" altLang="en-US" b="1" u="sng" dirty="0">
                <a:solidFill>
                  <a:srgbClr val="C00000"/>
                </a:solidFill>
                <a:latin typeface="Arial Narrow" pitchFamily="34" charset="0"/>
                <a:ea typeface="標楷體" pitchFamily="65" charset="-120"/>
              </a:rPr>
              <a:t>（金融控股公司百分之百子公司內部人）</a:t>
            </a:r>
          </a:p>
        </p:txBody>
      </p:sp>
      <p:sp>
        <p:nvSpPr>
          <p:cNvPr id="14" name="圓角矩形 12"/>
          <p:cNvSpPr>
            <a:spLocks noChangeArrowheads="1"/>
          </p:cNvSpPr>
          <p:nvPr/>
        </p:nvSpPr>
        <p:spPr bwMode="auto">
          <a:xfrm>
            <a:off x="1173163" y="4297363"/>
            <a:ext cx="7351712" cy="571500"/>
          </a:xfrm>
          <a:prstGeom prst="roundRect">
            <a:avLst>
              <a:gd name="adj" fmla="val 16667"/>
            </a:avLst>
          </a:prstGeom>
          <a:noFill/>
          <a:ln w="9525" algn="ctr">
            <a:solidFill>
              <a:schemeClr val="tx1"/>
            </a:solidFill>
            <a:miter lim="800000"/>
            <a:headEnd/>
            <a:tailEnd/>
          </a:ln>
        </p:spPr>
        <p:txBody>
          <a:bodyPr wrap="none"/>
          <a:lstStyle/>
          <a:p>
            <a:r>
              <a:rPr lang="zh-TW" altLang="en-US" sz="2800" b="1">
                <a:solidFill>
                  <a:srgbClr val="0000CC"/>
                </a:solidFill>
                <a:latin typeface="Arial" charset="0"/>
                <a:ea typeface="標楷體" pitchFamily="65" charset="-120"/>
              </a:rPr>
              <a:t>金融控股公司子公司內部人</a:t>
            </a:r>
            <a:endParaRPr lang="zh-TW" altLang="en-US" sz="2800" b="1">
              <a:solidFill>
                <a:srgbClr val="0000CC"/>
              </a:solidFill>
              <a:latin typeface="標楷體" pitchFamily="65" charset="-120"/>
              <a:ea typeface="標楷體" pitchFamily="65" charset="-120"/>
            </a:endParaRPr>
          </a:p>
        </p:txBody>
      </p:sp>
      <p:pic>
        <p:nvPicPr>
          <p:cNvPr id="16" name="Picture 14" descr="0022.gif (1833 bytes)"/>
          <p:cNvPicPr>
            <a:picLocks noChangeAspect="1" noChangeArrowheads="1" noCrop="1"/>
          </p:cNvPicPr>
          <p:nvPr/>
        </p:nvPicPr>
        <p:blipFill>
          <a:blip r:embed="rId3" cstate="print"/>
          <a:srcRect/>
          <a:stretch>
            <a:fillRect/>
          </a:stretch>
        </p:blipFill>
        <p:spPr bwMode="auto">
          <a:xfrm>
            <a:off x="454025" y="2055813"/>
            <a:ext cx="660400" cy="581025"/>
          </a:xfrm>
          <a:prstGeom prst="rect">
            <a:avLst/>
          </a:prstGeom>
          <a:noFill/>
          <a:ln w="9525">
            <a:noFill/>
            <a:miter lim="800000"/>
            <a:headEnd/>
            <a:tailEnd/>
          </a:ln>
        </p:spPr>
      </p:pic>
      <p:pic>
        <p:nvPicPr>
          <p:cNvPr id="17" name="Picture 16" descr="0022.gif (1833 bytes)"/>
          <p:cNvPicPr>
            <a:picLocks noChangeAspect="1" noChangeArrowheads="1" noCrop="1"/>
          </p:cNvPicPr>
          <p:nvPr/>
        </p:nvPicPr>
        <p:blipFill>
          <a:blip r:embed="rId4" cstate="print"/>
          <a:srcRect/>
          <a:stretch>
            <a:fillRect/>
          </a:stretch>
        </p:blipFill>
        <p:spPr bwMode="auto">
          <a:xfrm>
            <a:off x="454025" y="2770188"/>
            <a:ext cx="660400" cy="581025"/>
          </a:xfrm>
          <a:prstGeom prst="rect">
            <a:avLst/>
          </a:prstGeom>
          <a:noFill/>
          <a:ln w="9525">
            <a:noFill/>
            <a:miter lim="800000"/>
            <a:headEnd/>
            <a:tailEnd/>
          </a:ln>
        </p:spPr>
      </p:pic>
      <p:pic>
        <p:nvPicPr>
          <p:cNvPr id="18" name="Picture 18" descr="0024.gif (1959 bytes)"/>
          <p:cNvPicPr>
            <a:picLocks noChangeAspect="1" noChangeArrowheads="1" noCrop="1"/>
          </p:cNvPicPr>
          <p:nvPr/>
        </p:nvPicPr>
        <p:blipFill>
          <a:blip r:embed="rId5" cstate="print"/>
          <a:srcRect/>
          <a:stretch>
            <a:fillRect/>
          </a:stretch>
        </p:blipFill>
        <p:spPr bwMode="auto">
          <a:xfrm>
            <a:off x="454025" y="1341438"/>
            <a:ext cx="660400" cy="581025"/>
          </a:xfrm>
          <a:prstGeom prst="rect">
            <a:avLst/>
          </a:prstGeom>
          <a:noFill/>
          <a:ln w="9525">
            <a:noFill/>
            <a:miter lim="800000"/>
            <a:headEnd/>
            <a:tailEnd/>
          </a:ln>
        </p:spPr>
      </p:pic>
      <p:pic>
        <p:nvPicPr>
          <p:cNvPr id="19" name="Picture 20" descr="0025.gif (1943 bytes)"/>
          <p:cNvPicPr>
            <a:picLocks noChangeAspect="1" noChangeArrowheads="1" noCrop="1"/>
          </p:cNvPicPr>
          <p:nvPr/>
        </p:nvPicPr>
        <p:blipFill>
          <a:blip r:embed="rId6" cstate="print"/>
          <a:srcRect/>
          <a:stretch>
            <a:fillRect/>
          </a:stretch>
        </p:blipFill>
        <p:spPr bwMode="auto">
          <a:xfrm>
            <a:off x="454025" y="3565525"/>
            <a:ext cx="660400" cy="581025"/>
          </a:xfrm>
          <a:prstGeom prst="rect">
            <a:avLst/>
          </a:prstGeom>
          <a:noFill/>
          <a:ln w="9525">
            <a:noFill/>
            <a:miter lim="800000"/>
            <a:headEnd/>
            <a:tailEnd/>
          </a:ln>
        </p:spPr>
      </p:pic>
      <p:pic>
        <p:nvPicPr>
          <p:cNvPr id="20" name="Picture 22" descr="0026.gif (1912 bytes)"/>
          <p:cNvPicPr>
            <a:picLocks noChangeAspect="1" noChangeArrowheads="1" noCrop="1"/>
          </p:cNvPicPr>
          <p:nvPr/>
        </p:nvPicPr>
        <p:blipFill>
          <a:blip r:embed="rId7" cstate="print"/>
          <a:srcRect/>
          <a:stretch>
            <a:fillRect/>
          </a:stretch>
        </p:blipFill>
        <p:spPr bwMode="auto">
          <a:xfrm>
            <a:off x="488950" y="4341813"/>
            <a:ext cx="660400" cy="581025"/>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nodePh="1">
                                  <p:stCondLst>
                                    <p:cond delay="0"/>
                                  </p:stCondLst>
                                  <p:endCondLst>
                                    <p:cond evt="begin" delay="0">
                                      <p:tn val="5"/>
                                    </p:cond>
                                  </p:endCondLst>
                                  <p:childTnLst>
                                    <p:set>
                                      <p:cBhvr>
                                        <p:cTn id="6" dur="1" fill="hold">
                                          <p:stCondLst>
                                            <p:cond delay="0"/>
                                          </p:stCondLst>
                                        </p:cTn>
                                        <p:tgtEl>
                                          <p:spTgt spid="250884"/>
                                        </p:tgtEl>
                                        <p:attrNameLst>
                                          <p:attrName>style.visibility</p:attrName>
                                        </p:attrNameLst>
                                      </p:cBhvr>
                                      <p:to>
                                        <p:strVal val="visible"/>
                                      </p:to>
                                    </p:set>
                                    <p:animEffect transition="in" filter="blinds(horizontal)">
                                      <p:cBhvr>
                                        <p:cTn id="7" dur="500"/>
                                        <p:tgtEl>
                                          <p:spTgt spid="2508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884"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4" name="AutoShape 4"/>
          <p:cNvSpPr>
            <a:spLocks noChangeArrowheads="1"/>
          </p:cNvSpPr>
          <p:nvPr/>
        </p:nvSpPr>
        <p:spPr bwMode="auto">
          <a:xfrm>
            <a:off x="2066925" y="4005263"/>
            <a:ext cx="546100" cy="792162"/>
          </a:xfrm>
          <a:prstGeom prst="bracePair">
            <a:avLst>
              <a:gd name="adj" fmla="val 8333"/>
            </a:avLst>
          </a:prstGeom>
          <a:noFill/>
          <a:ln w="9525">
            <a:noFill/>
            <a:round/>
            <a:headEnd/>
            <a:tailEnd/>
          </a:ln>
          <a:effectLst>
            <a:prstShdw prst="shdw17" dist="17961" dir="2700000">
              <a:schemeClr val="accent1">
                <a:gamma/>
                <a:shade val="60000"/>
                <a:invGamma/>
              </a:schemeClr>
            </a:prstShdw>
          </a:effectLst>
        </p:spPr>
        <p:txBody>
          <a:bodyPr wrap="none" anchor="ctr"/>
          <a:lstStyle/>
          <a:p>
            <a:pPr fontAlgn="auto">
              <a:spcBef>
                <a:spcPts val="0"/>
              </a:spcBef>
              <a:spcAft>
                <a:spcPts val="0"/>
              </a:spcAft>
              <a:defRPr/>
            </a:pPr>
            <a:endParaRPr kumimoji="0" lang="zh-TW" altLang="en-US">
              <a:latin typeface="+mn-lt"/>
              <a:ea typeface="+mn-ea"/>
            </a:endParaRPr>
          </a:p>
        </p:txBody>
      </p:sp>
      <p:sp>
        <p:nvSpPr>
          <p:cNvPr id="240648" name="Rectangle 8"/>
          <p:cNvSpPr>
            <a:spLocks noChangeArrowheads="1"/>
          </p:cNvSpPr>
          <p:nvPr/>
        </p:nvSpPr>
        <p:spPr bwMode="auto">
          <a:xfrm>
            <a:off x="1065213" y="2492375"/>
            <a:ext cx="7435850" cy="141605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fontAlgn="auto">
              <a:spcAft>
                <a:spcPts val="0"/>
              </a:spcAft>
              <a:defRPr/>
            </a:pPr>
            <a:r>
              <a:rPr kumimoji="0" lang="zh-TW" altLang="en-US" sz="48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cs typeface="+mj-cs"/>
              </a:rPr>
              <a:t>事後申報作業</a:t>
            </a:r>
            <a:endParaRPr kumimoji="0" lang="en-US" altLang="zh-TW" sz="48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cs typeface="+mj-cs"/>
            </a:endParaRPr>
          </a:p>
          <a:p>
            <a:pPr algn="ctr" fontAlgn="auto">
              <a:spcBef>
                <a:spcPts val="0"/>
              </a:spcBef>
              <a:spcAft>
                <a:spcPts val="0"/>
              </a:spcAft>
              <a:defRPr/>
            </a:pPr>
            <a:r>
              <a:rPr kumimoji="0" lang="zh-TW" altLang="en-US" sz="3600" b="1" u="sng" dirty="0">
                <a:solidFill>
                  <a:srgbClr val="0000FF"/>
                </a:solidFill>
                <a:latin typeface="標楷體" pitchFamily="65" charset="-120"/>
                <a:ea typeface="標楷體" pitchFamily="65" charset="-120"/>
              </a:rPr>
              <a:t>證券交易法第二十五條</a:t>
            </a:r>
          </a:p>
        </p:txBody>
      </p:sp>
    </p:spTree>
  </p:cSld>
  <p:clrMapOvr>
    <a:masterClrMapping/>
  </p:clrMapOvr>
  <p:transition>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投影片編號版面配置區 1"/>
          <p:cNvSpPr>
            <a:spLocks noGrp="1"/>
          </p:cNvSpPr>
          <p:nvPr>
            <p:ph type="sldNum" sz="quarter" idx="12"/>
          </p:nvPr>
        </p:nvSpPr>
        <p:spPr bwMode="auto">
          <a:noFill/>
          <a:ln>
            <a:miter lim="800000"/>
            <a:headEnd/>
            <a:tailEnd/>
          </a:ln>
        </p:spPr>
        <p:txBody>
          <a:bodyPr/>
          <a:lstStyle/>
          <a:p>
            <a:fld id="{E80AFDCC-5846-428C-AF97-756AC4D254E4}" type="slidenum">
              <a:rPr lang="zh-TW" altLang="en-US" smtClean="0"/>
              <a:pPr/>
              <a:t>41</a:t>
            </a:fld>
            <a:endParaRPr lang="zh-TW" altLang="en-US"/>
          </a:p>
        </p:txBody>
      </p:sp>
      <p:sp>
        <p:nvSpPr>
          <p:cNvPr id="3" name="Rectangle 8"/>
          <p:cNvSpPr>
            <a:spLocks noChangeArrowheads="1"/>
          </p:cNvSpPr>
          <p:nvPr/>
        </p:nvSpPr>
        <p:spPr bwMode="auto">
          <a:xfrm>
            <a:off x="809625" y="428625"/>
            <a:ext cx="7786688" cy="466248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fontAlgn="auto">
              <a:spcBef>
                <a:spcPts val="0"/>
              </a:spcBef>
              <a:spcAft>
                <a:spcPts val="600"/>
              </a:spcAft>
              <a:defRPr/>
            </a:pPr>
            <a:r>
              <a:rPr kumimoji="0" lang="zh-TW" altLang="en-US" sz="2800" b="1" dirty="0">
                <a:solidFill>
                  <a:srgbClr val="0000FF"/>
                </a:solidFill>
                <a:latin typeface="標楷體" pitchFamily="65" charset="-120"/>
                <a:ea typeface="標楷體" pitchFamily="65" charset="-120"/>
              </a:rPr>
              <a:t>證券交易法第</a:t>
            </a:r>
            <a:r>
              <a:rPr kumimoji="0" lang="en-US" altLang="zh-TW" sz="2800" b="1" dirty="0">
                <a:solidFill>
                  <a:srgbClr val="0000FF"/>
                </a:solidFill>
                <a:latin typeface="標楷體" pitchFamily="65" charset="-120"/>
                <a:ea typeface="標楷體" pitchFamily="65" charset="-120"/>
              </a:rPr>
              <a:t>25</a:t>
            </a:r>
            <a:r>
              <a:rPr kumimoji="0" lang="zh-TW" altLang="en-US" sz="2800" b="1" dirty="0">
                <a:solidFill>
                  <a:srgbClr val="0000FF"/>
                </a:solidFill>
                <a:latin typeface="標楷體" pitchFamily="65" charset="-120"/>
                <a:ea typeface="標楷體" pitchFamily="65" charset="-120"/>
              </a:rPr>
              <a:t>條</a:t>
            </a:r>
            <a:endParaRPr kumimoji="0" lang="en-US" altLang="zh-TW" sz="2800" b="1" dirty="0">
              <a:solidFill>
                <a:srgbClr val="0000FF"/>
              </a:solidFill>
              <a:latin typeface="標楷體" pitchFamily="65" charset="-120"/>
              <a:ea typeface="標楷體" pitchFamily="65" charset="-120"/>
            </a:endParaRPr>
          </a:p>
          <a:p>
            <a:pPr fontAlgn="auto">
              <a:spcBef>
                <a:spcPts val="0"/>
              </a:spcBef>
              <a:spcAft>
                <a:spcPts val="0"/>
              </a:spcAft>
              <a:defRPr/>
            </a:pPr>
            <a:r>
              <a:rPr lang="zh-TW" altLang="en-US" sz="2400" dirty="0">
                <a:latin typeface="Times New Roman" pitchFamily="18" charset="0"/>
                <a:ea typeface="標楷體" pitchFamily="65" charset="-120"/>
              </a:rPr>
              <a:t>公開發行股票之公司於登記後，應即將其董事、監察人、經理人及持有股 份超過股份總額百分之十之股東，所持有之本公司股票種類及股數，向主管機關申報並公告之。 前項</a:t>
            </a:r>
            <a:r>
              <a:rPr lang="zh-TW" altLang="en-US" sz="2400" u="sng" dirty="0">
                <a:latin typeface="Times New Roman" pitchFamily="18" charset="0"/>
                <a:ea typeface="標楷體" pitchFamily="65" charset="-120"/>
              </a:rPr>
              <a:t>股票持有人</a:t>
            </a:r>
            <a:r>
              <a:rPr lang="zh-TW" altLang="en-US" sz="2400" dirty="0">
                <a:latin typeface="Times New Roman" pitchFamily="18" charset="0"/>
                <a:ea typeface="標楷體" pitchFamily="65" charset="-120"/>
              </a:rPr>
              <a:t>，應於每月</a:t>
            </a:r>
            <a:r>
              <a:rPr lang="en-US" altLang="zh-TW" sz="2400" dirty="0">
                <a:latin typeface="Times New Roman" pitchFamily="18" charset="0"/>
                <a:ea typeface="標楷體" pitchFamily="65" charset="-120"/>
              </a:rPr>
              <a:t>5</a:t>
            </a:r>
            <a:r>
              <a:rPr lang="zh-TW" altLang="en-US" sz="2400" dirty="0">
                <a:latin typeface="Times New Roman" pitchFamily="18" charset="0"/>
                <a:ea typeface="標楷體" pitchFamily="65" charset="-120"/>
              </a:rPr>
              <a:t>日以前將上月份持有股數變動之情形，向公司申報，公司應於每月</a:t>
            </a:r>
            <a:r>
              <a:rPr lang="en-US" altLang="zh-TW" sz="2400" dirty="0">
                <a:latin typeface="Times New Roman" pitchFamily="18" charset="0"/>
                <a:ea typeface="標楷體" pitchFamily="65" charset="-120"/>
              </a:rPr>
              <a:t>15</a:t>
            </a:r>
            <a:r>
              <a:rPr lang="zh-TW" altLang="en-US" sz="2400" dirty="0">
                <a:latin typeface="Times New Roman" pitchFamily="18" charset="0"/>
                <a:ea typeface="標楷體" pitchFamily="65" charset="-120"/>
              </a:rPr>
              <a:t>日以前，彙總向主管機關申報。必要時，主管機關得命令其公告之。 第二十二條之二第三項之規定，於計算前二項持有股數準用之。</a:t>
            </a:r>
            <a:endParaRPr lang="en-US" altLang="zh-TW" sz="2400" dirty="0">
              <a:latin typeface="Times New Roman" pitchFamily="18" charset="0"/>
              <a:ea typeface="標楷體" pitchFamily="65" charset="-120"/>
            </a:endParaRPr>
          </a:p>
          <a:p>
            <a:pPr fontAlgn="auto">
              <a:spcBef>
                <a:spcPts val="0"/>
              </a:spcBef>
              <a:spcAft>
                <a:spcPts val="0"/>
              </a:spcAft>
              <a:defRPr/>
            </a:pPr>
            <a:r>
              <a:rPr lang="zh-TW" altLang="en-US" sz="2400" dirty="0">
                <a:latin typeface="Times New Roman" pitchFamily="18" charset="0"/>
                <a:ea typeface="標楷體" pitchFamily="65" charset="-120"/>
              </a:rPr>
              <a:t>第一項之股票經設定質權者，出質人應即通知公司；公司應於其質權設定後</a:t>
            </a:r>
            <a:r>
              <a:rPr lang="en-US" altLang="zh-TW" sz="2400" dirty="0">
                <a:latin typeface="Times New Roman" pitchFamily="18" charset="0"/>
                <a:ea typeface="標楷體" pitchFamily="65" charset="-120"/>
              </a:rPr>
              <a:t>5</a:t>
            </a:r>
            <a:r>
              <a:rPr lang="zh-TW" altLang="en-US" sz="2400" dirty="0">
                <a:latin typeface="Times New Roman" pitchFamily="18" charset="0"/>
                <a:ea typeface="標楷體" pitchFamily="65" charset="-120"/>
              </a:rPr>
              <a:t>日內，將其出質情形，向主管機關申報並公告之。</a:t>
            </a:r>
            <a:endParaRPr kumimoji="0" lang="en-US" altLang="zh-TW" sz="2400" dirty="0">
              <a:solidFill>
                <a:srgbClr val="0000FF"/>
              </a:solidFill>
              <a:latin typeface="Times New Roman" pitchFamily="18" charset="0"/>
              <a:ea typeface="標楷體" pitchFamily="65" charset="-120"/>
            </a:endParaRPr>
          </a:p>
        </p:txBody>
      </p:sp>
    </p:spTree>
  </p:cSld>
  <p:clrMapOvr>
    <a:masterClrMapping/>
  </p:clrMapOvr>
  <p:transition>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投影片編號版面配置區 1"/>
          <p:cNvSpPr>
            <a:spLocks noGrp="1"/>
          </p:cNvSpPr>
          <p:nvPr>
            <p:ph type="sldNum" sz="quarter" idx="12"/>
          </p:nvPr>
        </p:nvSpPr>
        <p:spPr bwMode="auto">
          <a:noFill/>
          <a:ln>
            <a:round/>
            <a:headEnd/>
            <a:tailEnd/>
          </a:ln>
        </p:spPr>
        <p:txBody>
          <a:bodyPr/>
          <a:lstStyle/>
          <a:p>
            <a:fld id="{4E2FDD66-DBB4-497E-9C6D-EC30B40687E4}" type="slidenum">
              <a:rPr lang="zh-TW" altLang="en-US" sz="1800" smtClean="0">
                <a:solidFill>
                  <a:schemeClr val="tx2"/>
                </a:solidFill>
                <a:ea typeface="標楷體" pitchFamily="65" charset="-120"/>
              </a:rPr>
              <a:pPr/>
              <a:t>42</a:t>
            </a:fld>
            <a:endParaRPr lang="zh-TW" altLang="en-US" sz="1800">
              <a:solidFill>
                <a:schemeClr val="tx2"/>
              </a:solidFill>
              <a:ea typeface="標楷體" pitchFamily="65" charset="-120"/>
            </a:endParaRPr>
          </a:p>
        </p:txBody>
      </p:sp>
      <p:sp>
        <p:nvSpPr>
          <p:cNvPr id="50178" name="Rectangle 2"/>
          <p:cNvSpPr>
            <a:spLocks noGrp="1"/>
          </p:cNvSpPr>
          <p:nvPr>
            <p:ph type="title" idx="4294967295"/>
          </p:nvPr>
        </p:nvSpPr>
        <p:spPr>
          <a:xfrm>
            <a:off x="539750" y="360363"/>
            <a:ext cx="9458325" cy="1143000"/>
          </a:xfrm>
        </p:spPr>
        <p:txBody>
          <a:bodyPr rtlCol="0">
            <a:normAutofit/>
          </a:bodyPr>
          <a:lstStyle/>
          <a:p>
            <a:pPr eaLnBrk="1" fontAlgn="auto" hangingPunct="1">
              <a:spcAft>
                <a:spcPts val="0"/>
              </a:spcAft>
              <a:defRPr/>
            </a:pPr>
            <a:r>
              <a:rPr lang="zh-TW" altLang="en-US"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rPr>
              <a:t>持股轉讓事後申報</a:t>
            </a:r>
            <a:endParaRPr lang="en-US" altLang="zh-TW"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endParaRPr>
          </a:p>
        </p:txBody>
      </p:sp>
      <p:sp>
        <p:nvSpPr>
          <p:cNvPr id="250884" name="Rectangle 4"/>
          <p:cNvSpPr>
            <a:spLocks noChangeArrowheads="1"/>
          </p:cNvSpPr>
          <p:nvPr/>
        </p:nvSpPr>
        <p:spPr bwMode="auto">
          <a:xfrm>
            <a:off x="1833563" y="3933825"/>
            <a:ext cx="4953000" cy="646113"/>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fontAlgn="auto">
              <a:spcBef>
                <a:spcPts val="0"/>
              </a:spcBef>
              <a:spcAft>
                <a:spcPts val="0"/>
              </a:spcAft>
              <a:defRPr/>
            </a:pPr>
            <a:endParaRPr kumimoji="0" lang="zh-TW" altLang="en-US" b="1">
              <a:solidFill>
                <a:srgbClr val="0000FF"/>
              </a:solidFill>
              <a:latin typeface="+mn-lt"/>
              <a:ea typeface="+mn-ea"/>
            </a:endParaRPr>
          </a:p>
          <a:p>
            <a:pPr fontAlgn="auto">
              <a:spcBef>
                <a:spcPts val="0"/>
              </a:spcBef>
              <a:spcAft>
                <a:spcPts val="0"/>
              </a:spcAft>
              <a:defRPr/>
            </a:pPr>
            <a:endParaRPr kumimoji="0" lang="zh-TW" altLang="en-US" b="1">
              <a:solidFill>
                <a:srgbClr val="0000FF"/>
              </a:solidFill>
              <a:latin typeface="+mn-lt"/>
              <a:ea typeface="+mn-ea"/>
            </a:endParaRPr>
          </a:p>
        </p:txBody>
      </p:sp>
      <p:sp>
        <p:nvSpPr>
          <p:cNvPr id="31749" name="圓角矩形 9"/>
          <p:cNvSpPr>
            <a:spLocks noChangeArrowheads="1"/>
          </p:cNvSpPr>
          <p:nvPr/>
        </p:nvSpPr>
        <p:spPr bwMode="auto">
          <a:xfrm>
            <a:off x="1928813" y="1581150"/>
            <a:ext cx="6191250" cy="1919288"/>
          </a:xfrm>
          <a:prstGeom prst="roundRect">
            <a:avLst>
              <a:gd name="adj" fmla="val 16667"/>
            </a:avLst>
          </a:prstGeom>
          <a:noFill/>
          <a:ln w="9525" algn="ctr">
            <a:solidFill>
              <a:schemeClr val="tx1"/>
            </a:solidFill>
            <a:miter lim="800000"/>
            <a:headEnd/>
            <a:tailEnd/>
          </a:ln>
        </p:spPr>
        <p:txBody>
          <a:bodyPr wrap="none"/>
          <a:lstStyle/>
          <a:p>
            <a:r>
              <a:rPr lang="zh-TW" altLang="en-US" sz="3600" b="1" u="sng" dirty="0">
                <a:solidFill>
                  <a:srgbClr val="FF0000"/>
                </a:solidFill>
                <a:latin typeface="標楷體" pitchFamily="65" charset="-120"/>
                <a:ea typeface="標楷體" pitchFamily="65" charset="-120"/>
              </a:rPr>
              <a:t>內部人</a:t>
            </a:r>
            <a:r>
              <a:rPr lang="zh-TW" altLang="en-US" sz="3600" b="1" dirty="0">
                <a:solidFill>
                  <a:srgbClr val="0000FF"/>
                </a:solidFill>
                <a:latin typeface="標楷體" pitchFamily="65" charset="-120"/>
                <a:ea typeface="標楷體" pitchFamily="65" charset="-120"/>
              </a:rPr>
              <a:t>應於</a:t>
            </a:r>
            <a:r>
              <a:rPr lang="zh-TW" altLang="en-US" sz="3600" b="1" u="sng" dirty="0">
                <a:solidFill>
                  <a:srgbClr val="FF0000"/>
                </a:solidFill>
                <a:latin typeface="標楷體" pitchFamily="65" charset="-120"/>
                <a:ea typeface="標楷體" pitchFamily="65" charset="-120"/>
              </a:rPr>
              <a:t>每月五日</a:t>
            </a:r>
            <a:r>
              <a:rPr lang="zh-TW" altLang="en-US" sz="3600" b="1" dirty="0">
                <a:solidFill>
                  <a:srgbClr val="0000FF"/>
                </a:solidFill>
                <a:latin typeface="標楷體" pitchFamily="65" charset="-120"/>
                <a:ea typeface="標楷體" pitchFamily="65" charset="-120"/>
              </a:rPr>
              <a:t>以前</a:t>
            </a:r>
            <a:endParaRPr lang="en-US" altLang="zh-TW" sz="3600" b="1" dirty="0">
              <a:solidFill>
                <a:srgbClr val="0000FF"/>
              </a:solidFill>
              <a:latin typeface="標楷體" pitchFamily="65" charset="-120"/>
              <a:ea typeface="標楷體" pitchFamily="65" charset="-120"/>
            </a:endParaRPr>
          </a:p>
          <a:p>
            <a:r>
              <a:rPr lang="zh-TW" altLang="en-US" sz="3600" b="1" dirty="0">
                <a:solidFill>
                  <a:srgbClr val="0000FF"/>
                </a:solidFill>
                <a:latin typeface="標楷體" pitchFamily="65" charset="-120"/>
                <a:ea typeface="標楷體" pitchFamily="65" charset="-120"/>
              </a:rPr>
              <a:t>將上月持股情形向公司申報</a:t>
            </a:r>
          </a:p>
        </p:txBody>
      </p:sp>
      <p:sp>
        <p:nvSpPr>
          <p:cNvPr id="31750" name="圓角矩形 10"/>
          <p:cNvSpPr>
            <a:spLocks noChangeArrowheads="1"/>
          </p:cNvSpPr>
          <p:nvPr/>
        </p:nvSpPr>
        <p:spPr bwMode="auto">
          <a:xfrm>
            <a:off x="1928813" y="4000500"/>
            <a:ext cx="6191250" cy="1785938"/>
          </a:xfrm>
          <a:prstGeom prst="roundRect">
            <a:avLst>
              <a:gd name="adj" fmla="val 16667"/>
            </a:avLst>
          </a:prstGeom>
          <a:noFill/>
          <a:ln w="9525" algn="ctr">
            <a:solidFill>
              <a:schemeClr val="tx1"/>
            </a:solidFill>
            <a:miter lim="800000"/>
            <a:headEnd/>
            <a:tailEnd/>
          </a:ln>
        </p:spPr>
        <p:txBody>
          <a:bodyPr wrap="none"/>
          <a:lstStyle/>
          <a:p>
            <a:r>
              <a:rPr lang="zh-TW" altLang="en-US" sz="3600" b="1" u="sng">
                <a:solidFill>
                  <a:srgbClr val="FF0000"/>
                </a:solidFill>
                <a:latin typeface="標楷體" pitchFamily="65" charset="-120"/>
                <a:ea typeface="標楷體" pitchFamily="65" charset="-120"/>
              </a:rPr>
              <a:t>公司</a:t>
            </a:r>
            <a:r>
              <a:rPr lang="zh-TW" altLang="en-US" sz="3600" b="1">
                <a:solidFill>
                  <a:srgbClr val="0000FF"/>
                </a:solidFill>
                <a:latin typeface="標楷體" pitchFamily="65" charset="-120"/>
                <a:ea typeface="標楷體" pitchFamily="65" charset="-120"/>
              </a:rPr>
              <a:t>應於</a:t>
            </a:r>
            <a:r>
              <a:rPr lang="zh-TW" altLang="en-US" sz="3600" b="1" u="sng">
                <a:solidFill>
                  <a:srgbClr val="FF0000"/>
                </a:solidFill>
                <a:latin typeface="標楷體" pitchFamily="65" charset="-120"/>
                <a:ea typeface="標楷體" pitchFamily="65" charset="-120"/>
              </a:rPr>
              <a:t>每月十五日</a:t>
            </a:r>
            <a:r>
              <a:rPr lang="zh-TW" altLang="en-US" sz="3600" b="1">
                <a:solidFill>
                  <a:srgbClr val="0000FF"/>
                </a:solidFill>
                <a:latin typeface="標楷體" pitchFamily="65" charset="-120"/>
                <a:ea typeface="標楷體" pitchFamily="65" charset="-120"/>
              </a:rPr>
              <a:t>以前，</a:t>
            </a:r>
            <a:endParaRPr lang="en-US" altLang="zh-TW" sz="3600" b="1">
              <a:solidFill>
                <a:srgbClr val="0000FF"/>
              </a:solidFill>
              <a:latin typeface="標楷體" pitchFamily="65" charset="-120"/>
              <a:ea typeface="標楷體" pitchFamily="65" charset="-120"/>
            </a:endParaRPr>
          </a:p>
          <a:p>
            <a:r>
              <a:rPr lang="zh-TW" altLang="en-US" sz="3600" b="1">
                <a:solidFill>
                  <a:srgbClr val="0000FF"/>
                </a:solidFill>
                <a:latin typeface="標楷體" pitchFamily="65" charset="-120"/>
                <a:ea typeface="標楷體" pitchFamily="65" charset="-120"/>
              </a:rPr>
              <a:t>彙總向主管機關（公開資訊</a:t>
            </a:r>
            <a:endParaRPr lang="en-US" altLang="zh-TW" sz="3600" b="1">
              <a:solidFill>
                <a:srgbClr val="0000FF"/>
              </a:solidFill>
              <a:latin typeface="標楷體" pitchFamily="65" charset="-120"/>
              <a:ea typeface="標楷體" pitchFamily="65" charset="-120"/>
            </a:endParaRPr>
          </a:p>
          <a:p>
            <a:r>
              <a:rPr lang="zh-TW" altLang="en-US" sz="3600" b="1">
                <a:solidFill>
                  <a:srgbClr val="0000FF"/>
                </a:solidFill>
                <a:latin typeface="標楷體" pitchFamily="65" charset="-120"/>
                <a:ea typeface="標楷體" pitchFamily="65" charset="-120"/>
              </a:rPr>
              <a:t>觀測網站）申報</a:t>
            </a:r>
          </a:p>
        </p:txBody>
      </p:sp>
      <p:pic>
        <p:nvPicPr>
          <p:cNvPr id="53255" name="Picture 14" descr="0022.gif (1833 bytes)"/>
          <p:cNvPicPr>
            <a:picLocks noChangeAspect="1" noChangeArrowheads="1" noCrop="1"/>
          </p:cNvPicPr>
          <p:nvPr/>
        </p:nvPicPr>
        <p:blipFill>
          <a:blip r:embed="rId3" cstate="print"/>
          <a:srcRect/>
          <a:stretch>
            <a:fillRect/>
          </a:stretch>
        </p:blipFill>
        <p:spPr bwMode="auto">
          <a:xfrm>
            <a:off x="1412875" y="2133600"/>
            <a:ext cx="660400" cy="581025"/>
          </a:xfrm>
          <a:prstGeom prst="rect">
            <a:avLst/>
          </a:prstGeom>
          <a:noFill/>
          <a:ln w="9525">
            <a:noFill/>
            <a:miter lim="800000"/>
            <a:headEnd/>
            <a:tailEnd/>
          </a:ln>
        </p:spPr>
      </p:pic>
      <p:pic>
        <p:nvPicPr>
          <p:cNvPr id="53256" name="Picture 14" descr="0022.gif (1833 bytes)"/>
          <p:cNvPicPr>
            <a:picLocks noChangeAspect="1" noChangeArrowheads="1" noCrop="1"/>
          </p:cNvPicPr>
          <p:nvPr/>
        </p:nvPicPr>
        <p:blipFill>
          <a:blip r:embed="rId3" cstate="print"/>
          <a:srcRect/>
          <a:stretch>
            <a:fillRect/>
          </a:stretch>
        </p:blipFill>
        <p:spPr bwMode="auto">
          <a:xfrm>
            <a:off x="1423988" y="4652963"/>
            <a:ext cx="660400" cy="581025"/>
          </a:xfrm>
          <a:prstGeom prst="rect">
            <a:avLst/>
          </a:prstGeom>
          <a:noFill/>
          <a:ln w="9525">
            <a:noFill/>
            <a:miter lim="800000"/>
            <a:headEnd/>
            <a:tailEnd/>
          </a:ln>
        </p:spPr>
      </p:pic>
    </p:spTree>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投影片編號版面配置區 1"/>
          <p:cNvSpPr>
            <a:spLocks noGrp="1"/>
          </p:cNvSpPr>
          <p:nvPr>
            <p:ph type="sldNum" sz="quarter" idx="12"/>
          </p:nvPr>
        </p:nvSpPr>
        <p:spPr bwMode="auto">
          <a:noFill/>
          <a:ln>
            <a:round/>
            <a:headEnd/>
            <a:tailEnd/>
          </a:ln>
        </p:spPr>
        <p:txBody>
          <a:bodyPr/>
          <a:lstStyle/>
          <a:p>
            <a:fld id="{64A08DEF-201E-4667-86C4-7E0A64AF0FA9}" type="slidenum">
              <a:rPr lang="zh-TW" altLang="en-US" sz="1800" smtClean="0">
                <a:solidFill>
                  <a:schemeClr val="tx2"/>
                </a:solidFill>
                <a:ea typeface="標楷體" pitchFamily="65" charset="-120"/>
              </a:rPr>
              <a:pPr/>
              <a:t>43</a:t>
            </a:fld>
            <a:endParaRPr lang="zh-TW" altLang="en-US" sz="1800">
              <a:solidFill>
                <a:schemeClr val="tx2"/>
              </a:solidFill>
              <a:ea typeface="標楷體" pitchFamily="65" charset="-120"/>
            </a:endParaRPr>
          </a:p>
        </p:txBody>
      </p:sp>
      <p:sp>
        <p:nvSpPr>
          <p:cNvPr id="43010" name="Rectangle 2"/>
          <p:cNvSpPr>
            <a:spLocks noGrp="1"/>
          </p:cNvSpPr>
          <p:nvPr>
            <p:ph type="title" idx="4294967295"/>
          </p:nvPr>
        </p:nvSpPr>
        <p:spPr>
          <a:xfrm>
            <a:off x="539750" y="360363"/>
            <a:ext cx="9432925" cy="1143000"/>
          </a:xfrm>
        </p:spPr>
        <p:txBody>
          <a:bodyPr rtlCol="0">
            <a:normAutofit/>
          </a:bodyPr>
          <a:lstStyle/>
          <a:p>
            <a:pPr eaLnBrk="1" fontAlgn="auto" hangingPunct="1">
              <a:spcAft>
                <a:spcPts val="0"/>
              </a:spcAft>
              <a:defRPr/>
            </a:pPr>
            <a:r>
              <a:rPr lang="zh-TW" altLang="en-US"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rPr>
              <a:t>其他注意事項</a:t>
            </a:r>
            <a:endParaRPr lang="en-US" altLang="zh-TW"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endParaRPr>
          </a:p>
        </p:txBody>
      </p:sp>
      <p:sp>
        <p:nvSpPr>
          <p:cNvPr id="50180" name="Rectangle 3"/>
          <p:cNvSpPr>
            <a:spLocks noGrp="1"/>
          </p:cNvSpPr>
          <p:nvPr>
            <p:ph idx="4294967295"/>
          </p:nvPr>
        </p:nvSpPr>
        <p:spPr>
          <a:xfrm>
            <a:off x="647700" y="1439863"/>
            <a:ext cx="8408988" cy="4608512"/>
          </a:xfrm>
        </p:spPr>
        <p:txBody>
          <a:bodyPr rtlCol="0">
            <a:normAutofit/>
          </a:bodyPr>
          <a:lstStyle/>
          <a:p>
            <a:pPr algn="just" eaLnBrk="1" fontAlgn="auto" hangingPunct="1">
              <a:spcBef>
                <a:spcPct val="0"/>
              </a:spcBef>
              <a:spcAft>
                <a:spcPts val="0"/>
              </a:spcAft>
              <a:buClr>
                <a:srgbClr val="FF0000"/>
              </a:buClr>
              <a:buFont typeface="Wingdings" panose="05000000000000000000" pitchFamily="2" charset="2"/>
              <a:buChar char="n"/>
              <a:defRPr/>
            </a:pPr>
            <a:r>
              <a:rPr lang="zh-TW" altLang="en-US" sz="3200" b="1" dirty="0">
                <a:solidFill>
                  <a:srgbClr val="0000FF"/>
                </a:solidFill>
                <a:latin typeface="Times New Roman" panose="02020603050405020304" pitchFamily="18" charset="0"/>
                <a:ea typeface="標楷體" panose="03000509000000000000" pitchFamily="65" charset="-120"/>
              </a:rPr>
              <a:t>不論是否持有所屬公司股票及其持有之股票是否有異動，皆需依規定辦理申報，另其股權設質或解除亦同。</a:t>
            </a:r>
            <a:endParaRPr lang="en-US" altLang="zh-TW" sz="3200" b="1" dirty="0">
              <a:solidFill>
                <a:srgbClr val="0000FF"/>
              </a:solidFill>
              <a:latin typeface="Times New Roman" panose="02020603050405020304" pitchFamily="18" charset="0"/>
              <a:ea typeface="標楷體" panose="03000509000000000000" pitchFamily="65" charset="-120"/>
            </a:endParaRPr>
          </a:p>
          <a:p>
            <a:pPr algn="just" eaLnBrk="1" fontAlgn="auto" hangingPunct="1">
              <a:spcBef>
                <a:spcPct val="0"/>
              </a:spcBef>
              <a:spcAft>
                <a:spcPts val="0"/>
              </a:spcAft>
              <a:buClr>
                <a:srgbClr val="FF0000"/>
              </a:buClr>
              <a:buFont typeface="Wingdings" panose="05000000000000000000" pitchFamily="2" charset="2"/>
              <a:buChar char="n"/>
              <a:defRPr/>
            </a:pPr>
            <a:r>
              <a:rPr lang="zh-TW" altLang="en-US" sz="3200" b="1" dirty="0">
                <a:solidFill>
                  <a:srgbClr val="0000FF"/>
                </a:solidFill>
                <a:latin typeface="Times New Roman" panose="02020603050405020304" pitchFamily="18" charset="0"/>
                <a:ea typeface="標楷體" panose="03000509000000000000" pitchFamily="65" charset="-120"/>
              </a:rPr>
              <a:t>內部人若持股未有變動時，得免填寫持股變動申請書與公司，惟仍有申報義務。</a:t>
            </a:r>
            <a:endParaRPr lang="en-US" altLang="zh-TW" sz="3200" b="1" dirty="0">
              <a:solidFill>
                <a:srgbClr val="0000FF"/>
              </a:solidFill>
              <a:latin typeface="Times New Roman" panose="02020603050405020304" pitchFamily="18" charset="0"/>
              <a:ea typeface="標楷體" panose="03000509000000000000" pitchFamily="65" charset="-120"/>
            </a:endParaRPr>
          </a:p>
          <a:p>
            <a:pPr marL="0" indent="0" algn="just" eaLnBrk="1" fontAlgn="auto" hangingPunct="1">
              <a:spcBef>
                <a:spcPct val="0"/>
              </a:spcBef>
              <a:spcAft>
                <a:spcPts val="0"/>
              </a:spcAft>
              <a:buClr>
                <a:srgbClr val="FF0000"/>
              </a:buClr>
              <a:buFont typeface="Wingdings 3" charset="2"/>
              <a:buNone/>
              <a:defRPr/>
            </a:pPr>
            <a:r>
              <a:rPr lang="en-US" altLang="zh-TW" b="1" dirty="0">
                <a:solidFill>
                  <a:srgbClr val="FF0000"/>
                </a:solidFill>
                <a:latin typeface="Times New Roman" panose="02020603050405020304" pitchFamily="18" charset="0"/>
                <a:ea typeface="標楷體" panose="03000509000000000000" pitchFamily="65" charset="-120"/>
              </a:rPr>
              <a:t>      </a:t>
            </a:r>
            <a:r>
              <a:rPr lang="zh-TW" altLang="zh-TW" b="1" dirty="0">
                <a:solidFill>
                  <a:srgbClr val="FF0000"/>
                </a:solidFill>
                <a:latin typeface="Times New Roman" panose="02020603050405020304" pitchFamily="18" charset="0"/>
                <a:ea typeface="標楷體" panose="03000509000000000000" pitchFamily="65" charset="-120"/>
              </a:rPr>
              <a:t>財政部證券管理委員會</a:t>
            </a:r>
            <a:r>
              <a:rPr lang="en-US" altLang="zh-TW" b="1" dirty="0">
                <a:solidFill>
                  <a:srgbClr val="FF0000"/>
                </a:solidFill>
                <a:latin typeface="Times New Roman" panose="02020603050405020304" pitchFamily="18" charset="0"/>
                <a:ea typeface="標楷體" panose="03000509000000000000" pitchFamily="65" charset="-120"/>
              </a:rPr>
              <a:t>77</a:t>
            </a:r>
            <a:r>
              <a:rPr lang="zh-TW" altLang="zh-TW" b="1" dirty="0">
                <a:solidFill>
                  <a:srgbClr val="FF0000"/>
                </a:solidFill>
                <a:latin typeface="Times New Roman" panose="02020603050405020304" pitchFamily="18" charset="0"/>
                <a:ea typeface="標楷體" panose="03000509000000000000" pitchFamily="65" charset="-120"/>
              </a:rPr>
              <a:t>年</a:t>
            </a:r>
            <a:r>
              <a:rPr lang="en-US" altLang="zh-TW" b="1" dirty="0">
                <a:solidFill>
                  <a:srgbClr val="FF0000"/>
                </a:solidFill>
                <a:latin typeface="Times New Roman" panose="02020603050405020304" pitchFamily="18" charset="0"/>
                <a:ea typeface="標楷體" panose="03000509000000000000" pitchFamily="65" charset="-120"/>
              </a:rPr>
              <a:t>8</a:t>
            </a:r>
            <a:r>
              <a:rPr lang="zh-TW" altLang="zh-TW" b="1" dirty="0">
                <a:solidFill>
                  <a:srgbClr val="FF0000"/>
                </a:solidFill>
                <a:latin typeface="Times New Roman" panose="02020603050405020304" pitchFamily="18" charset="0"/>
                <a:ea typeface="標楷體" panose="03000509000000000000" pitchFamily="65" charset="-120"/>
              </a:rPr>
              <a:t>月</a:t>
            </a:r>
            <a:r>
              <a:rPr lang="en-US" altLang="zh-TW" b="1" dirty="0">
                <a:solidFill>
                  <a:srgbClr val="FF0000"/>
                </a:solidFill>
                <a:latin typeface="Times New Roman" panose="02020603050405020304" pitchFamily="18" charset="0"/>
                <a:ea typeface="標楷體" panose="03000509000000000000" pitchFamily="65" charset="-120"/>
              </a:rPr>
              <a:t>10</a:t>
            </a:r>
            <a:r>
              <a:rPr lang="zh-TW" altLang="zh-TW" b="1" dirty="0">
                <a:solidFill>
                  <a:srgbClr val="FF0000"/>
                </a:solidFill>
                <a:latin typeface="Times New Roman" panose="02020603050405020304" pitchFamily="18" charset="0"/>
                <a:ea typeface="標楷體" panose="03000509000000000000" pitchFamily="65" charset="-120"/>
              </a:rPr>
              <a:t>日台財證（二）字第</a:t>
            </a:r>
            <a:r>
              <a:rPr lang="en-US" altLang="zh-TW" b="1" dirty="0">
                <a:solidFill>
                  <a:srgbClr val="FF0000"/>
                </a:solidFill>
                <a:latin typeface="Times New Roman" panose="02020603050405020304" pitchFamily="18" charset="0"/>
                <a:ea typeface="標楷體" panose="03000509000000000000" pitchFamily="65" charset="-120"/>
              </a:rPr>
              <a:t>08844</a:t>
            </a:r>
            <a:r>
              <a:rPr lang="zh-TW" altLang="zh-TW" b="1" dirty="0">
                <a:solidFill>
                  <a:srgbClr val="FF0000"/>
                </a:solidFill>
                <a:latin typeface="Times New Roman" panose="02020603050405020304" pitchFamily="18" charset="0"/>
                <a:ea typeface="標楷體" panose="03000509000000000000" pitchFamily="65" charset="-120"/>
              </a:rPr>
              <a:t>號</a:t>
            </a:r>
            <a:endParaRPr lang="en-US" altLang="zh-TW" b="1" dirty="0">
              <a:solidFill>
                <a:srgbClr val="FF0000"/>
              </a:solidFill>
              <a:latin typeface="Times New Roman" panose="02020603050405020304" pitchFamily="18" charset="0"/>
              <a:ea typeface="標楷體" panose="03000509000000000000" pitchFamily="65" charset="-120"/>
            </a:endParaRPr>
          </a:p>
          <a:p>
            <a:pPr algn="just" eaLnBrk="1" fontAlgn="auto" hangingPunct="1">
              <a:spcBef>
                <a:spcPct val="0"/>
              </a:spcBef>
              <a:spcAft>
                <a:spcPts val="0"/>
              </a:spcAft>
              <a:buClr>
                <a:srgbClr val="FF0000"/>
              </a:buClr>
              <a:buFont typeface="Wingdings" panose="05000000000000000000" pitchFamily="2" charset="2"/>
              <a:buChar char="n"/>
              <a:defRPr/>
            </a:pPr>
            <a:r>
              <a:rPr lang="zh-TW" altLang="en-US" sz="3200" b="1" dirty="0">
                <a:solidFill>
                  <a:srgbClr val="0000FF"/>
                </a:solidFill>
                <a:latin typeface="Times New Roman" panose="02020603050405020304" pitchFamily="18" charset="0"/>
                <a:ea typeface="標楷體" panose="03000509000000000000" pitchFamily="65" charset="-120"/>
              </a:rPr>
              <a:t>內部人若持有所屬公司之「私募股票」或將持有股票「信託」時，亦應依證交法第25條規定辦理申報。</a:t>
            </a:r>
            <a:endParaRPr lang="en-US" altLang="zh-TW" sz="3200" b="1" dirty="0">
              <a:solidFill>
                <a:srgbClr val="0000FF"/>
              </a:solidFill>
              <a:latin typeface="Times New Roman" panose="02020603050405020304" pitchFamily="18" charset="0"/>
              <a:ea typeface="標楷體" panose="03000509000000000000" pitchFamily="65" charset="-120"/>
            </a:endParaRPr>
          </a:p>
          <a:p>
            <a:pPr marL="0" indent="0" algn="just" eaLnBrk="1" fontAlgn="auto" hangingPunct="1">
              <a:spcBef>
                <a:spcPct val="0"/>
              </a:spcBef>
              <a:spcAft>
                <a:spcPts val="0"/>
              </a:spcAft>
              <a:buClr>
                <a:srgbClr val="FF0000"/>
              </a:buClr>
              <a:buFont typeface="Wingdings 3" charset="2"/>
              <a:buNone/>
              <a:defRPr/>
            </a:pPr>
            <a:r>
              <a:rPr lang="en-US" altLang="zh-TW" b="1" dirty="0">
                <a:solidFill>
                  <a:srgbClr val="FF0000"/>
                </a:solidFill>
                <a:latin typeface="Times New Roman" panose="02020603050405020304" pitchFamily="18" charset="0"/>
                <a:ea typeface="標楷體" panose="03000509000000000000" pitchFamily="65" charset="-120"/>
              </a:rPr>
              <a:t>      </a:t>
            </a:r>
            <a:r>
              <a:rPr lang="zh-TW" altLang="zh-TW" b="1" dirty="0">
                <a:solidFill>
                  <a:srgbClr val="FF0000"/>
                </a:solidFill>
                <a:latin typeface="Times New Roman" panose="02020603050405020304" pitchFamily="18" charset="0"/>
                <a:ea typeface="標楷體" panose="03000509000000000000" pitchFamily="65" charset="-120"/>
              </a:rPr>
              <a:t>財政部證券暨期貨管理委員會</a:t>
            </a:r>
            <a:r>
              <a:rPr lang="en-US" altLang="zh-TW" b="1" dirty="0">
                <a:solidFill>
                  <a:srgbClr val="FF0000"/>
                </a:solidFill>
                <a:latin typeface="Times New Roman" panose="02020603050405020304" pitchFamily="18" charset="0"/>
                <a:ea typeface="標楷體" panose="03000509000000000000" pitchFamily="65" charset="-120"/>
              </a:rPr>
              <a:t>92</a:t>
            </a:r>
            <a:r>
              <a:rPr lang="zh-TW" altLang="zh-TW" b="1" dirty="0">
                <a:solidFill>
                  <a:srgbClr val="FF0000"/>
                </a:solidFill>
                <a:latin typeface="Times New Roman" panose="02020603050405020304" pitchFamily="18" charset="0"/>
                <a:ea typeface="標楷體" panose="03000509000000000000" pitchFamily="65" charset="-120"/>
              </a:rPr>
              <a:t>年</a:t>
            </a:r>
            <a:r>
              <a:rPr lang="en-US" altLang="zh-TW" b="1" dirty="0">
                <a:solidFill>
                  <a:srgbClr val="FF0000"/>
                </a:solidFill>
                <a:latin typeface="Times New Roman" panose="02020603050405020304" pitchFamily="18" charset="0"/>
                <a:ea typeface="標楷體" panose="03000509000000000000" pitchFamily="65" charset="-120"/>
              </a:rPr>
              <a:t>3</a:t>
            </a:r>
            <a:r>
              <a:rPr lang="zh-TW" altLang="zh-TW" b="1" dirty="0">
                <a:solidFill>
                  <a:srgbClr val="FF0000"/>
                </a:solidFill>
                <a:latin typeface="Times New Roman" panose="02020603050405020304" pitchFamily="18" charset="0"/>
                <a:ea typeface="標楷體" panose="03000509000000000000" pitchFamily="65" charset="-120"/>
              </a:rPr>
              <a:t>月</a:t>
            </a:r>
            <a:r>
              <a:rPr lang="en-US" altLang="zh-TW" b="1" dirty="0">
                <a:solidFill>
                  <a:srgbClr val="FF0000"/>
                </a:solidFill>
                <a:latin typeface="Times New Roman" panose="02020603050405020304" pitchFamily="18" charset="0"/>
                <a:ea typeface="標楷體" panose="03000509000000000000" pitchFamily="65" charset="-120"/>
              </a:rPr>
              <a:t>11</a:t>
            </a:r>
            <a:r>
              <a:rPr lang="zh-TW" altLang="zh-TW" b="1" dirty="0">
                <a:solidFill>
                  <a:srgbClr val="FF0000"/>
                </a:solidFill>
                <a:latin typeface="Times New Roman" panose="02020603050405020304" pitchFamily="18" charset="0"/>
                <a:ea typeface="標楷體" panose="03000509000000000000" pitchFamily="65" charset="-120"/>
              </a:rPr>
              <a:t>日台財證三字第</a:t>
            </a:r>
            <a:r>
              <a:rPr lang="en-US" altLang="zh-TW" b="1" dirty="0">
                <a:solidFill>
                  <a:srgbClr val="FF0000"/>
                </a:solidFill>
                <a:latin typeface="Times New Roman" panose="02020603050405020304" pitchFamily="18" charset="0"/>
                <a:ea typeface="標楷體" panose="03000509000000000000" pitchFamily="65" charset="-120"/>
              </a:rPr>
              <a:t>0920000969</a:t>
            </a:r>
            <a:r>
              <a:rPr lang="zh-TW" altLang="zh-TW" b="1" dirty="0">
                <a:solidFill>
                  <a:srgbClr val="FF0000"/>
                </a:solidFill>
                <a:latin typeface="Times New Roman" panose="02020603050405020304" pitchFamily="18" charset="0"/>
                <a:ea typeface="標楷體" panose="03000509000000000000" pitchFamily="65" charset="-120"/>
              </a:rPr>
              <a:t>號</a:t>
            </a:r>
            <a:endParaRPr lang="en-US" altLang="zh-TW" b="1" dirty="0">
              <a:solidFill>
                <a:srgbClr val="FF0000"/>
              </a:solidFill>
              <a:latin typeface="Times New Roman" panose="02020603050405020304" pitchFamily="18" charset="0"/>
              <a:ea typeface="標楷體" panose="03000509000000000000" pitchFamily="65" charset="-120"/>
            </a:endParaRPr>
          </a:p>
        </p:txBody>
      </p:sp>
    </p:spTree>
  </p:cSld>
  <p:clrMapOvr>
    <a:masterClrMapping/>
  </p:clrMapOvr>
  <p:transition>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投影片編號版面配置區 1"/>
          <p:cNvSpPr>
            <a:spLocks noGrp="1"/>
          </p:cNvSpPr>
          <p:nvPr>
            <p:ph type="sldNum" sz="quarter" idx="12"/>
          </p:nvPr>
        </p:nvSpPr>
        <p:spPr bwMode="auto">
          <a:noFill/>
          <a:ln>
            <a:round/>
            <a:headEnd/>
            <a:tailEnd/>
          </a:ln>
        </p:spPr>
        <p:txBody>
          <a:bodyPr/>
          <a:lstStyle/>
          <a:p>
            <a:fld id="{A051717C-E17F-48AC-ABFF-B43151E5D541}" type="slidenum">
              <a:rPr lang="zh-TW" altLang="en-US" sz="1800" smtClean="0">
                <a:solidFill>
                  <a:schemeClr val="tx2"/>
                </a:solidFill>
                <a:ea typeface="標楷體" pitchFamily="65" charset="-120"/>
              </a:rPr>
              <a:pPr/>
              <a:t>44</a:t>
            </a:fld>
            <a:endParaRPr lang="zh-TW" altLang="en-US" sz="1800">
              <a:solidFill>
                <a:schemeClr val="tx2"/>
              </a:solidFill>
              <a:ea typeface="標楷體" pitchFamily="65" charset="-120"/>
            </a:endParaRPr>
          </a:p>
        </p:txBody>
      </p:sp>
      <p:sp>
        <p:nvSpPr>
          <p:cNvPr id="44034" name="Rectangle 2"/>
          <p:cNvSpPr>
            <a:spLocks noGrp="1"/>
          </p:cNvSpPr>
          <p:nvPr>
            <p:ph type="title" idx="4294967295"/>
          </p:nvPr>
        </p:nvSpPr>
        <p:spPr>
          <a:xfrm>
            <a:off x="539750" y="360363"/>
            <a:ext cx="9432925" cy="936625"/>
          </a:xfrm>
        </p:spPr>
        <p:txBody>
          <a:bodyPr rtlCol="0">
            <a:normAutofit/>
          </a:bodyPr>
          <a:lstStyle/>
          <a:p>
            <a:pPr eaLnBrk="1" fontAlgn="auto" hangingPunct="1">
              <a:spcAft>
                <a:spcPts val="0"/>
              </a:spcAft>
              <a:defRPr/>
            </a:pPr>
            <a:r>
              <a:rPr lang="zh-TW" altLang="en-US"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rPr>
              <a:t>其他注意事項</a:t>
            </a:r>
            <a:endParaRPr lang="en-US" altLang="zh-TW"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endParaRPr>
          </a:p>
        </p:txBody>
      </p:sp>
      <p:sp>
        <p:nvSpPr>
          <p:cNvPr id="37892" name="Rectangle 3"/>
          <p:cNvSpPr>
            <a:spLocks noGrp="1"/>
          </p:cNvSpPr>
          <p:nvPr>
            <p:ph idx="4294967295"/>
          </p:nvPr>
        </p:nvSpPr>
        <p:spPr>
          <a:xfrm>
            <a:off x="720725" y="1439863"/>
            <a:ext cx="8193088" cy="4679950"/>
          </a:xfrm>
        </p:spPr>
        <p:txBody>
          <a:bodyPr rtlCol="0">
            <a:normAutofit fontScale="92500" lnSpcReduction="10000"/>
          </a:bodyPr>
          <a:lstStyle/>
          <a:p>
            <a:pPr marL="0" indent="0" algn="just" eaLnBrk="1" fontAlgn="auto" hangingPunct="1">
              <a:spcBef>
                <a:spcPct val="0"/>
              </a:spcBef>
              <a:spcAft>
                <a:spcPts val="0"/>
              </a:spcAft>
              <a:buClr>
                <a:srgbClr val="660066"/>
              </a:buClr>
              <a:buFont typeface="Wingdings" pitchFamily="2" charset="2"/>
              <a:buNone/>
              <a:defRPr/>
            </a:pPr>
            <a:r>
              <a:rPr lang="zh-TW" altLang="en-US" sz="3500" b="1" u="sng" dirty="0">
                <a:solidFill>
                  <a:srgbClr val="FF0000"/>
                </a:solidFill>
                <a:latin typeface="Times New Roman" panose="02020603050405020304" pitchFamily="18" charset="0"/>
                <a:ea typeface="標楷體" panose="03000509000000000000" pitchFamily="65" charset="-120"/>
              </a:rPr>
              <a:t>上櫃、興櫃公司內部人有關境外華僑及外國人</a:t>
            </a:r>
            <a:r>
              <a:rPr lang="zh-TW" altLang="en-US" sz="3500" b="1" dirty="0">
                <a:solidFill>
                  <a:srgbClr val="0000FF"/>
                </a:solidFill>
                <a:latin typeface="Times New Roman" panose="02020603050405020304" pitchFamily="18" charset="0"/>
                <a:ea typeface="標楷體" panose="03000509000000000000" pitchFamily="65" charset="-120"/>
              </a:rPr>
              <a:t>依</a:t>
            </a:r>
            <a:r>
              <a:rPr lang="zh-TW" altLang="en-US" sz="3500" b="1" dirty="0">
                <a:solidFill>
                  <a:srgbClr val="C00000"/>
                </a:solidFill>
                <a:latin typeface="Times New Roman" panose="02020603050405020304" pitchFamily="18" charset="0"/>
                <a:ea typeface="標楷體" panose="03000509000000000000" pitchFamily="65" charset="-120"/>
              </a:rPr>
              <a:t>「華僑及外國人投資證券管理辦法」</a:t>
            </a:r>
            <a:r>
              <a:rPr lang="zh-TW" altLang="en-US" sz="3500" b="1" dirty="0">
                <a:solidFill>
                  <a:srgbClr val="0000FF"/>
                </a:solidFill>
                <a:latin typeface="Times New Roman" panose="02020603050405020304" pitchFamily="18" charset="0"/>
                <a:ea typeface="標楷體" panose="03000509000000000000" pitchFamily="65" charset="-120"/>
              </a:rPr>
              <a:t>第十條第一項及第十六條之規定，投資國內有價證券並擔任上櫃及興櫃公司之董事、監察人、經理人及持有公司股份超過股份總額百分之十之股東（含本人、配偶、未成年子女及利用他人名義持有者），</a:t>
            </a:r>
            <a:r>
              <a:rPr lang="zh-TW" altLang="en-US" sz="3500" b="1" u="sng" dirty="0">
                <a:solidFill>
                  <a:srgbClr val="FF0000"/>
                </a:solidFill>
                <a:latin typeface="Times New Roman" panose="02020603050405020304" pitchFamily="18" charset="0"/>
                <a:ea typeface="標楷體" panose="03000509000000000000" pitchFamily="65" charset="-120"/>
              </a:rPr>
              <a:t>應開立專屬本人（包括法人及自然人）之投資帳戶，並透過該專屬帳戶買賣所屬公司之股票</a:t>
            </a:r>
            <a:r>
              <a:rPr lang="zh-TW" altLang="en-US" sz="3500" b="1" dirty="0">
                <a:solidFill>
                  <a:srgbClr val="0000FF"/>
                </a:solidFill>
                <a:latin typeface="Times New Roman" panose="02020603050405020304" pitchFamily="18" charset="0"/>
                <a:ea typeface="標楷體" panose="03000509000000000000" pitchFamily="65" charset="-120"/>
              </a:rPr>
              <a:t>。</a:t>
            </a:r>
            <a:endParaRPr lang="en-US" altLang="zh-TW" sz="2800" dirty="0">
              <a:solidFill>
                <a:schemeClr val="tx1">
                  <a:lumMod val="75000"/>
                  <a:lumOff val="25000"/>
                </a:schemeClr>
              </a:solidFill>
              <a:latin typeface="Times New Roman" panose="02020603050405020304" pitchFamily="18" charset="0"/>
              <a:ea typeface="標楷體" panose="03000509000000000000" pitchFamily="65" charset="-120"/>
            </a:endParaRPr>
          </a:p>
          <a:p>
            <a:pPr marL="0" indent="0" algn="just" eaLnBrk="1" fontAlgn="auto" hangingPunct="1">
              <a:spcBef>
                <a:spcPct val="0"/>
              </a:spcBef>
              <a:spcAft>
                <a:spcPts val="0"/>
              </a:spcAft>
              <a:buClr>
                <a:srgbClr val="660066"/>
              </a:buClr>
              <a:buFont typeface="Wingdings" pitchFamily="2" charset="2"/>
              <a:buNone/>
              <a:defRPr/>
            </a:pPr>
            <a:r>
              <a:rPr lang="zh-TW" altLang="en-US" b="1" dirty="0">
                <a:solidFill>
                  <a:srgbClr val="FF0000"/>
                </a:solidFill>
                <a:latin typeface="Times New Roman" panose="02020603050405020304" pitchFamily="18" charset="0"/>
                <a:ea typeface="標楷體" panose="03000509000000000000" pitchFamily="65" charset="-120"/>
              </a:rPr>
              <a:t>金融監督管理委員會</a:t>
            </a:r>
            <a:r>
              <a:rPr lang="en-US" altLang="zh-TW" b="1" dirty="0">
                <a:solidFill>
                  <a:srgbClr val="FF0000"/>
                </a:solidFill>
                <a:latin typeface="Times New Roman" panose="02020603050405020304" pitchFamily="18" charset="0"/>
                <a:ea typeface="標楷體" panose="03000509000000000000" pitchFamily="65" charset="-120"/>
              </a:rPr>
              <a:t>100</a:t>
            </a:r>
            <a:r>
              <a:rPr lang="zh-TW" altLang="en-US" b="1" dirty="0">
                <a:solidFill>
                  <a:srgbClr val="FF0000"/>
                </a:solidFill>
                <a:latin typeface="Times New Roman" panose="02020603050405020304" pitchFamily="18" charset="0"/>
                <a:ea typeface="標楷體" panose="03000509000000000000" pitchFamily="65" charset="-120"/>
              </a:rPr>
              <a:t>年</a:t>
            </a:r>
            <a:r>
              <a:rPr lang="en-US" altLang="zh-TW" b="1" dirty="0">
                <a:solidFill>
                  <a:srgbClr val="FF0000"/>
                </a:solidFill>
                <a:latin typeface="Times New Roman" panose="02020603050405020304" pitchFamily="18" charset="0"/>
                <a:ea typeface="標楷體" panose="03000509000000000000" pitchFamily="65" charset="-120"/>
              </a:rPr>
              <a:t>2</a:t>
            </a:r>
            <a:r>
              <a:rPr lang="zh-TW" altLang="en-US" b="1" dirty="0">
                <a:solidFill>
                  <a:srgbClr val="FF0000"/>
                </a:solidFill>
                <a:latin typeface="Times New Roman" panose="02020603050405020304" pitchFamily="18" charset="0"/>
                <a:ea typeface="標楷體" panose="03000509000000000000" pitchFamily="65" charset="-120"/>
              </a:rPr>
              <a:t>月</a:t>
            </a:r>
            <a:r>
              <a:rPr lang="en-US" altLang="zh-TW" b="1" dirty="0">
                <a:solidFill>
                  <a:srgbClr val="FF0000"/>
                </a:solidFill>
                <a:latin typeface="Times New Roman" panose="02020603050405020304" pitchFamily="18" charset="0"/>
                <a:ea typeface="標楷體" panose="03000509000000000000" pitchFamily="65" charset="-120"/>
              </a:rPr>
              <a:t>24</a:t>
            </a:r>
            <a:r>
              <a:rPr lang="zh-TW" altLang="en-US" b="1" dirty="0">
                <a:solidFill>
                  <a:srgbClr val="FF0000"/>
                </a:solidFill>
                <a:latin typeface="Times New Roman" panose="02020603050405020304" pitchFamily="18" charset="0"/>
                <a:ea typeface="標楷體" panose="03000509000000000000" pitchFamily="65" charset="-120"/>
              </a:rPr>
              <a:t>日金管證交字第</a:t>
            </a:r>
            <a:r>
              <a:rPr lang="en-US" altLang="zh-TW" b="1" dirty="0">
                <a:solidFill>
                  <a:srgbClr val="FF0000"/>
                </a:solidFill>
                <a:latin typeface="Times New Roman" panose="02020603050405020304" pitchFamily="18" charset="0"/>
                <a:ea typeface="標楷體" panose="03000509000000000000" pitchFamily="65" charset="-120"/>
              </a:rPr>
              <a:t>10000073111</a:t>
            </a:r>
            <a:r>
              <a:rPr lang="zh-TW" altLang="en-US" b="1" dirty="0">
                <a:solidFill>
                  <a:srgbClr val="FF0000"/>
                </a:solidFill>
                <a:latin typeface="Times New Roman" panose="02020603050405020304" pitchFamily="18" charset="0"/>
                <a:ea typeface="標楷體" panose="03000509000000000000" pitchFamily="65" charset="-120"/>
              </a:rPr>
              <a:t>號函</a:t>
            </a:r>
            <a:endParaRPr lang="en-US" altLang="zh-TW" b="1" dirty="0">
              <a:solidFill>
                <a:srgbClr val="FF0000"/>
              </a:solidFill>
              <a:latin typeface="Times New Roman" panose="02020603050405020304" pitchFamily="18" charset="0"/>
              <a:ea typeface="標楷體" panose="03000509000000000000" pitchFamily="65" charset="-120"/>
            </a:endParaRPr>
          </a:p>
          <a:p>
            <a:pPr marL="0" indent="0" algn="just" eaLnBrk="1" fontAlgn="auto" hangingPunct="1">
              <a:spcBef>
                <a:spcPct val="0"/>
              </a:spcBef>
              <a:spcAft>
                <a:spcPts val="0"/>
              </a:spcAft>
              <a:buClr>
                <a:srgbClr val="660066"/>
              </a:buClr>
              <a:buFont typeface="Wingdings" pitchFamily="2" charset="2"/>
              <a:buNone/>
              <a:defRPr/>
            </a:pPr>
            <a:r>
              <a:rPr lang="zh-TW" altLang="en-US" b="1" dirty="0">
                <a:solidFill>
                  <a:srgbClr val="FF0000"/>
                </a:solidFill>
                <a:latin typeface="Times New Roman" panose="02020603050405020304" pitchFamily="18" charset="0"/>
                <a:ea typeface="標楷體" panose="03000509000000000000" pitchFamily="65" charset="-120"/>
              </a:rPr>
              <a:t>櫃買中心</a:t>
            </a:r>
            <a:r>
              <a:rPr lang="en-US" altLang="zh-TW" b="1" dirty="0">
                <a:solidFill>
                  <a:srgbClr val="FF0000"/>
                </a:solidFill>
                <a:latin typeface="Times New Roman" panose="02020603050405020304" pitchFamily="18" charset="0"/>
                <a:ea typeface="標楷體" panose="03000509000000000000" pitchFamily="65" charset="-120"/>
              </a:rPr>
              <a:t>100</a:t>
            </a:r>
            <a:r>
              <a:rPr lang="zh-TW" altLang="en-US" b="1" dirty="0">
                <a:solidFill>
                  <a:srgbClr val="FF0000"/>
                </a:solidFill>
                <a:latin typeface="Times New Roman" panose="02020603050405020304" pitchFamily="18" charset="0"/>
                <a:ea typeface="標楷體" panose="03000509000000000000" pitchFamily="65" charset="-120"/>
              </a:rPr>
              <a:t>年</a:t>
            </a:r>
            <a:r>
              <a:rPr lang="en-US" altLang="zh-TW" b="1" dirty="0">
                <a:solidFill>
                  <a:srgbClr val="FF0000"/>
                </a:solidFill>
                <a:latin typeface="Times New Roman" panose="02020603050405020304" pitchFamily="18" charset="0"/>
                <a:ea typeface="標楷體" panose="03000509000000000000" pitchFamily="65" charset="-120"/>
              </a:rPr>
              <a:t>3</a:t>
            </a:r>
            <a:r>
              <a:rPr lang="zh-TW" altLang="en-US" b="1" dirty="0">
                <a:solidFill>
                  <a:srgbClr val="FF0000"/>
                </a:solidFill>
                <a:latin typeface="Times New Roman" panose="02020603050405020304" pitchFamily="18" charset="0"/>
                <a:ea typeface="標楷體" panose="03000509000000000000" pitchFamily="65" charset="-120"/>
              </a:rPr>
              <a:t>月</a:t>
            </a:r>
            <a:r>
              <a:rPr lang="en-US" altLang="zh-TW" b="1" dirty="0">
                <a:solidFill>
                  <a:srgbClr val="FF0000"/>
                </a:solidFill>
                <a:latin typeface="Times New Roman" panose="02020603050405020304" pitchFamily="18" charset="0"/>
                <a:ea typeface="標楷體" panose="03000509000000000000" pitchFamily="65" charset="-120"/>
              </a:rPr>
              <a:t>31</a:t>
            </a:r>
            <a:r>
              <a:rPr lang="zh-TW" altLang="en-US" b="1" dirty="0">
                <a:solidFill>
                  <a:srgbClr val="FF0000"/>
                </a:solidFill>
                <a:latin typeface="Times New Roman" panose="02020603050405020304" pitchFamily="18" charset="0"/>
                <a:ea typeface="標楷體" panose="03000509000000000000" pitchFamily="65" charset="-120"/>
              </a:rPr>
              <a:t>日證櫃交字第</a:t>
            </a:r>
            <a:r>
              <a:rPr lang="en-US" altLang="zh-TW" b="1" dirty="0">
                <a:solidFill>
                  <a:srgbClr val="FF0000"/>
                </a:solidFill>
                <a:latin typeface="Times New Roman" panose="02020603050405020304" pitchFamily="18" charset="0"/>
                <a:ea typeface="標楷體" panose="03000509000000000000" pitchFamily="65" charset="-120"/>
              </a:rPr>
              <a:t>1000003951</a:t>
            </a:r>
            <a:r>
              <a:rPr lang="zh-TW" altLang="en-US" b="1" dirty="0">
                <a:solidFill>
                  <a:srgbClr val="FF0000"/>
                </a:solidFill>
                <a:latin typeface="Times New Roman" panose="02020603050405020304" pitchFamily="18" charset="0"/>
                <a:ea typeface="標楷體" panose="03000509000000000000" pitchFamily="65" charset="-120"/>
              </a:rPr>
              <a:t>號函</a:t>
            </a:r>
            <a:endParaRPr lang="en-US" altLang="zh-TW" b="1" dirty="0">
              <a:solidFill>
                <a:srgbClr val="FF0000"/>
              </a:solidFill>
              <a:latin typeface="Times New Roman" panose="02020603050405020304" pitchFamily="18" charset="0"/>
              <a:ea typeface="標楷體" panose="03000509000000000000" pitchFamily="65" charset="-120"/>
            </a:endParaRPr>
          </a:p>
          <a:p>
            <a:pPr marL="0" indent="450850" algn="just" eaLnBrk="1" fontAlgn="auto" hangingPunct="1">
              <a:spcBef>
                <a:spcPct val="0"/>
              </a:spcBef>
              <a:spcAft>
                <a:spcPts val="0"/>
              </a:spcAft>
              <a:buClr>
                <a:srgbClr val="660066"/>
              </a:buClr>
              <a:buFont typeface="Wingdings" pitchFamily="2" charset="2"/>
              <a:buNone/>
              <a:defRPr/>
            </a:pPr>
            <a:endParaRPr lang="en-US" altLang="zh-TW" dirty="0">
              <a:solidFill>
                <a:srgbClr val="FF0000"/>
              </a:solidFill>
              <a:latin typeface="Century Gothic" pitchFamily="34" charset="0"/>
            </a:endParaRPr>
          </a:p>
        </p:txBody>
      </p:sp>
    </p:spTree>
  </p:cSld>
  <p:clrMapOvr>
    <a:masterClrMapping/>
  </p:clrMapOvr>
  <p:transition>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3">
            <a:extLst>
              <a:ext uri="{FF2B5EF4-FFF2-40B4-BE49-F238E27FC236}">
                <a16:creationId xmlns:a16="http://schemas.microsoft.com/office/drawing/2014/main" id="{08BF40E3-9EF8-4814-9A44-9569CC5CCF23}"/>
              </a:ext>
            </a:extLst>
          </p:cNvPr>
          <p:cNvSpPr>
            <a:spLocks noGrp="1"/>
          </p:cNvSpPr>
          <p:nvPr>
            <p:ph idx="1"/>
          </p:nvPr>
        </p:nvSpPr>
        <p:spPr>
          <a:xfrm>
            <a:off x="3309938" y="692150"/>
            <a:ext cx="5929312" cy="5329238"/>
          </a:xfrm>
        </p:spPr>
        <p:txBody>
          <a:bodyPr/>
          <a:lstStyle/>
          <a:p>
            <a:pPr eaLnBrk="1" fontAlgn="ctr" hangingPunct="1"/>
            <a:r>
              <a:rPr lang="zh-TW" altLang="zh-TW" sz="3400" b="1" u="sng" dirty="0">
                <a:solidFill>
                  <a:srgbClr val="0000FF"/>
                </a:solidFill>
                <a:ea typeface="標楷體" panose="03000509000000000000" pitchFamily="65" charset="-120"/>
              </a:rPr>
              <a:t>公開發行公司</a:t>
            </a:r>
            <a:r>
              <a:rPr lang="zh-TW" altLang="en-US" sz="3400" b="1" u="sng" dirty="0">
                <a:solidFill>
                  <a:srgbClr val="0000FF"/>
                </a:solidFill>
                <a:ea typeface="標楷體" panose="03000509000000000000" pitchFamily="65" charset="-120"/>
              </a:rPr>
              <a:t>內部人</a:t>
            </a:r>
            <a:r>
              <a:rPr lang="zh-TW" altLang="zh-TW" sz="3400" b="1" u="sng" dirty="0">
                <a:solidFill>
                  <a:srgbClr val="FF0000"/>
                </a:solidFill>
                <a:ea typeface="標楷體" panose="03000509000000000000" pitchFamily="65" charset="-120"/>
              </a:rPr>
              <a:t>不得</a:t>
            </a:r>
            <a:r>
              <a:rPr lang="zh-TW" altLang="zh-TW" sz="3400" b="1" u="sng" dirty="0">
                <a:solidFill>
                  <a:srgbClr val="0000FF"/>
                </a:solidFill>
                <a:ea typeface="標楷體" panose="03000509000000000000" pitchFamily="65" charset="-120"/>
              </a:rPr>
              <a:t>進行</a:t>
            </a:r>
            <a:r>
              <a:rPr lang="zh-TW" altLang="zh-TW" sz="3400" b="1" u="sng" dirty="0">
                <a:solidFill>
                  <a:srgbClr val="FF0000"/>
                </a:solidFill>
                <a:ea typeface="標楷體" panose="03000509000000000000" pitchFamily="65" charset="-120"/>
              </a:rPr>
              <a:t>有價證券借貸交易</a:t>
            </a:r>
            <a:r>
              <a:rPr lang="zh-TW" altLang="zh-TW" sz="3400" b="1" u="sng" dirty="0">
                <a:solidFill>
                  <a:srgbClr val="0000FF"/>
                </a:solidFill>
                <a:ea typeface="標楷體" panose="03000509000000000000" pitchFamily="65" charset="-120"/>
              </a:rPr>
              <a:t>，其將股份交付信託後，該股份仍屬不得出借。</a:t>
            </a:r>
            <a:endParaRPr lang="zh-TW" altLang="zh-TW" sz="3400" b="1" dirty="0">
              <a:solidFill>
                <a:srgbClr val="0000FF"/>
              </a:solidFill>
              <a:ea typeface="標楷體" panose="03000509000000000000" pitchFamily="65" charset="-120"/>
            </a:endParaRPr>
          </a:p>
          <a:p>
            <a:pPr eaLnBrk="1" fontAlgn="ctr" hangingPunct="1"/>
            <a:r>
              <a:rPr lang="zh-TW" altLang="zh-TW" sz="3400" b="1" u="sng" dirty="0">
                <a:solidFill>
                  <a:srgbClr val="0000FF"/>
                </a:solidFill>
                <a:ea typeface="標楷體" panose="03000509000000000000" pitchFamily="65" charset="-120"/>
              </a:rPr>
              <a:t>民法親屬編意旨，</a:t>
            </a:r>
            <a:r>
              <a:rPr lang="zh-TW" altLang="zh-TW" sz="3400" b="1" u="sng" dirty="0">
                <a:solidFill>
                  <a:srgbClr val="FF0000"/>
                </a:solidFill>
                <a:ea typeface="標楷體" panose="03000509000000000000" pitchFamily="65" charset="-120"/>
              </a:rPr>
              <a:t>父母與子女間之親屬關係不因離婚而消滅</a:t>
            </a:r>
            <a:r>
              <a:rPr lang="zh-TW" altLang="zh-TW" sz="3400" b="1" u="sng" dirty="0">
                <a:solidFill>
                  <a:srgbClr val="0000FF"/>
                </a:solidFill>
                <a:ea typeface="標楷體" panose="03000509000000000000" pitchFamily="65" charset="-120"/>
              </a:rPr>
              <a:t>，並與是否取得監護權無關。故內部人仍應依證券交易法相關規定辦理未成年子女之股權申報。</a:t>
            </a:r>
            <a:endParaRPr lang="zh-TW" altLang="zh-TW" sz="3400" b="1" dirty="0">
              <a:solidFill>
                <a:srgbClr val="0000FF"/>
              </a:solidFill>
              <a:ea typeface="標楷體" panose="03000509000000000000" pitchFamily="65" charset="-120"/>
            </a:endParaRPr>
          </a:p>
        </p:txBody>
      </p:sp>
      <p:sp>
        <p:nvSpPr>
          <p:cNvPr id="88067" name="頁尾版面配置區 9">
            <a:extLst>
              <a:ext uri="{FF2B5EF4-FFF2-40B4-BE49-F238E27FC236}">
                <a16:creationId xmlns:a16="http://schemas.microsoft.com/office/drawing/2014/main" id="{A3C1DDB5-9E96-42A6-8FEA-DAE5AE341D9B}"/>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Arial" panose="020B0604020202020204" pitchFamily="34" charset="0"/>
              <a:buChar char="•"/>
              <a:defRPr sz="2400">
                <a:solidFill>
                  <a:schemeClr val="tx2"/>
                </a:solidFill>
                <a:latin typeface="Times New Roman" panose="02020603050405020304" pitchFamily="18" charset="0"/>
                <a:ea typeface="新細明體" panose="02020500000000000000" pitchFamily="18" charset="-120"/>
              </a:defRPr>
            </a:lvl1pPr>
            <a:lvl2pPr marL="742950" indent="-285750">
              <a:spcBef>
                <a:spcPct val="20000"/>
              </a:spcBef>
              <a:buClr>
                <a:schemeClr val="accent1"/>
              </a:buClr>
              <a:buFont typeface="Arial" panose="020B0604020202020204" pitchFamily="34" charset="0"/>
              <a:buChar char="•"/>
              <a:defRPr sz="2200">
                <a:solidFill>
                  <a:schemeClr val="tx2"/>
                </a:solidFill>
                <a:latin typeface="Times New Roman" panose="02020603050405020304" pitchFamily="18" charset="0"/>
                <a:ea typeface="新細明體" panose="02020500000000000000" pitchFamily="18" charset="-120"/>
              </a:defRPr>
            </a:lvl2pPr>
            <a:lvl3pPr marL="1143000" indent="-228600">
              <a:spcBef>
                <a:spcPct val="20000"/>
              </a:spcBef>
              <a:buClr>
                <a:schemeClr val="accent1"/>
              </a:buClr>
              <a:buFont typeface="Arial" panose="020B0604020202020204" pitchFamily="34" charset="0"/>
              <a:buChar char="•"/>
              <a:defRPr sz="2000">
                <a:solidFill>
                  <a:schemeClr val="tx2"/>
                </a:solidFill>
                <a:latin typeface="Times New Roman" panose="02020603050405020304" pitchFamily="18" charset="0"/>
                <a:ea typeface="新細明體" panose="02020500000000000000" pitchFamily="18" charset="-120"/>
              </a:defRPr>
            </a:lvl3pPr>
            <a:lvl4pPr marL="1600200" indent="-228600">
              <a:spcBef>
                <a:spcPct val="20000"/>
              </a:spcBef>
              <a:buClr>
                <a:schemeClr val="accent1"/>
              </a:buClr>
              <a:buFont typeface="Arial" panose="020B0604020202020204" pitchFamily="34" charset="0"/>
              <a:buChar char="•"/>
              <a:defRPr>
                <a:solidFill>
                  <a:schemeClr val="tx2"/>
                </a:solidFill>
                <a:latin typeface="Times New Roman" panose="02020603050405020304" pitchFamily="18" charset="0"/>
                <a:ea typeface="新細明體" panose="02020500000000000000" pitchFamily="18" charset="-120"/>
              </a:defRPr>
            </a:lvl4pPr>
            <a:lvl5pPr marL="2057400" indent="-228600">
              <a:spcBef>
                <a:spcPct val="20000"/>
              </a:spcBef>
              <a:buClr>
                <a:schemeClr val="accent1"/>
              </a:buClr>
              <a:buFont typeface="Arial" panose="020B0604020202020204" pitchFamily="34" charset="0"/>
              <a:buChar char="•"/>
              <a:defRPr>
                <a:solidFill>
                  <a:schemeClr val="tx2"/>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Clr>
                <a:schemeClr val="accent1"/>
              </a:buClr>
              <a:buFont typeface="Arial" panose="020B0604020202020204" pitchFamily="34" charset="0"/>
              <a:buChar char="•"/>
              <a:defRPr>
                <a:solidFill>
                  <a:schemeClr val="tx2"/>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Clr>
                <a:schemeClr val="accent1"/>
              </a:buClr>
              <a:buFont typeface="Arial" panose="020B0604020202020204" pitchFamily="34" charset="0"/>
              <a:buChar char="•"/>
              <a:defRPr>
                <a:solidFill>
                  <a:schemeClr val="tx2"/>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Clr>
                <a:schemeClr val="accent1"/>
              </a:buClr>
              <a:buFont typeface="Arial" panose="020B0604020202020204" pitchFamily="34" charset="0"/>
              <a:buChar char="•"/>
              <a:defRPr>
                <a:solidFill>
                  <a:schemeClr val="tx2"/>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Clr>
                <a:schemeClr val="accent1"/>
              </a:buClr>
              <a:buFont typeface="Arial" panose="020B0604020202020204" pitchFamily="34" charset="0"/>
              <a:buChar char="•"/>
              <a:defRPr>
                <a:solidFill>
                  <a:schemeClr val="tx2"/>
                </a:solidFill>
                <a:latin typeface="Times New Roman" panose="02020603050405020304" pitchFamily="18" charset="0"/>
                <a:ea typeface="新細明體" panose="02020500000000000000" pitchFamily="18" charset="-120"/>
              </a:defRPr>
            </a:lvl9pPr>
          </a:lstStyle>
          <a:p>
            <a:pPr>
              <a:spcBef>
                <a:spcPct val="0"/>
              </a:spcBef>
              <a:buClrTx/>
              <a:buFontTx/>
              <a:buNone/>
            </a:pPr>
            <a:fld id="{53F8CBF2-DC2A-4546-960D-41DF50AA8E65}" type="slidenum">
              <a:rPr kumimoji="0" lang="en-US" altLang="zh-TW" sz="1200">
                <a:solidFill>
                  <a:srgbClr val="B5A788"/>
                </a:solidFill>
                <a:latin typeface="Arial" panose="020B0604020202020204" pitchFamily="34" charset="0"/>
              </a:rPr>
              <a:pPr>
                <a:spcBef>
                  <a:spcPct val="0"/>
                </a:spcBef>
                <a:buClrTx/>
                <a:buFontTx/>
                <a:buNone/>
              </a:pPr>
              <a:t>45</a:t>
            </a:fld>
            <a:endParaRPr kumimoji="0" lang="zh-TW" altLang="en-US" sz="1200">
              <a:solidFill>
                <a:srgbClr val="B5A788"/>
              </a:solidFill>
              <a:latin typeface="Arial" panose="020B0604020202020204" pitchFamily="34" charset="0"/>
            </a:endParaRPr>
          </a:p>
        </p:txBody>
      </p:sp>
      <p:pic>
        <p:nvPicPr>
          <p:cNvPr id="88068" name="Picture 8" descr="D:\Temp\Temporary Internet Files\Content.IE5\KHXMXGO3\MP900439285[1].jpg">
            <a:extLst>
              <a:ext uri="{FF2B5EF4-FFF2-40B4-BE49-F238E27FC236}">
                <a16:creationId xmlns:a16="http://schemas.microsoft.com/office/drawing/2014/main" id="{08A9E3B4-D208-4A95-AA57-52294744B89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6364" y="3500438"/>
            <a:ext cx="1589087" cy="180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8069" name="圖片 1">
            <a:extLst>
              <a:ext uri="{FF2B5EF4-FFF2-40B4-BE49-F238E27FC236}">
                <a16:creationId xmlns:a16="http://schemas.microsoft.com/office/drawing/2014/main" id="{624368D3-1DD0-40ED-9950-C7F941B87D38}"/>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401764" y="908051"/>
            <a:ext cx="1908175" cy="190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投影片編號版面配置區 2"/>
          <p:cNvSpPr>
            <a:spLocks noGrp="1"/>
          </p:cNvSpPr>
          <p:nvPr>
            <p:ph type="sldNum" sz="quarter" idx="12"/>
          </p:nvPr>
        </p:nvSpPr>
        <p:spPr bwMode="auto">
          <a:noFill/>
          <a:ln>
            <a:round/>
            <a:headEnd/>
            <a:tailEnd/>
          </a:ln>
        </p:spPr>
        <p:txBody>
          <a:bodyPr/>
          <a:lstStyle/>
          <a:p>
            <a:fld id="{54C210B5-BAE1-4C52-854E-832F167CD009}" type="slidenum">
              <a:rPr lang="zh-TW" altLang="en-US" sz="1800" smtClean="0">
                <a:solidFill>
                  <a:schemeClr val="tx2"/>
                </a:solidFill>
                <a:ea typeface="標楷體" pitchFamily="65" charset="-120"/>
              </a:rPr>
              <a:pPr/>
              <a:t>46</a:t>
            </a:fld>
            <a:endParaRPr lang="zh-TW" altLang="en-US" sz="1800">
              <a:solidFill>
                <a:schemeClr val="tx2"/>
              </a:solidFill>
              <a:ea typeface="標楷體" pitchFamily="65" charset="-120"/>
            </a:endParaRPr>
          </a:p>
        </p:txBody>
      </p:sp>
      <p:sp>
        <p:nvSpPr>
          <p:cNvPr id="268300" name="Rectangle 12"/>
          <p:cNvSpPr>
            <a:spLocks noGrp="1" noChangeArrowheads="1"/>
          </p:cNvSpPr>
          <p:nvPr>
            <p:ph type="title" idx="4294967295"/>
          </p:nvPr>
        </p:nvSpPr>
        <p:spPr>
          <a:xfrm>
            <a:off x="539750" y="360363"/>
            <a:ext cx="9359900" cy="792162"/>
          </a:xfrm>
        </p:spPr>
        <p:txBody>
          <a:bodyPr rtlCol="0">
            <a:normAutofit/>
          </a:bodyPr>
          <a:lstStyle/>
          <a:p>
            <a:pPr eaLnBrk="1" fontAlgn="auto" hangingPunct="1">
              <a:spcAft>
                <a:spcPts val="0"/>
              </a:spcAft>
              <a:defRPr/>
            </a:pPr>
            <a:r>
              <a:rPr lang="zh-TW" altLang="en-US"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rPr>
              <a:t>申報時點之認定</a:t>
            </a:r>
          </a:p>
        </p:txBody>
      </p:sp>
      <p:sp>
        <p:nvSpPr>
          <p:cNvPr id="57348" name="Rectangle 2"/>
          <p:cNvSpPr>
            <a:spLocks noGrp="1"/>
          </p:cNvSpPr>
          <p:nvPr>
            <p:ph idx="4294967295"/>
          </p:nvPr>
        </p:nvSpPr>
        <p:spPr>
          <a:xfrm>
            <a:off x="415925" y="1008063"/>
            <a:ext cx="7993063" cy="444500"/>
          </a:xfrm>
        </p:spPr>
        <p:txBody>
          <a:bodyPr/>
          <a:lstStyle/>
          <a:p>
            <a:pPr marL="444500" indent="-444500" eaLnBrk="1" hangingPunct="1">
              <a:lnSpc>
                <a:spcPct val="90000"/>
              </a:lnSpc>
              <a:buClr>
                <a:srgbClr val="FF3300"/>
              </a:buClr>
            </a:pPr>
            <a:r>
              <a:rPr lang="zh-TW" altLang="en-US" sz="2000" b="1">
                <a:solidFill>
                  <a:srgbClr val="0000FF"/>
                </a:solidFill>
                <a:latin typeface="標楷體" pitchFamily="65" charset="-120"/>
                <a:ea typeface="標楷體" pitchFamily="65" charset="-120"/>
              </a:rPr>
              <a:t>「取得日」與「事實發生日」之基準</a:t>
            </a:r>
          </a:p>
        </p:txBody>
      </p:sp>
      <p:graphicFrame>
        <p:nvGraphicFramePr>
          <p:cNvPr id="2" name="表格 1"/>
          <p:cNvGraphicFramePr>
            <a:graphicFrameLocks noGrp="1"/>
          </p:cNvGraphicFramePr>
          <p:nvPr/>
        </p:nvGraphicFramePr>
        <p:xfrm>
          <a:off x="420688" y="1452563"/>
          <a:ext cx="8996363" cy="4953926"/>
        </p:xfrm>
        <a:graphic>
          <a:graphicData uri="http://schemas.openxmlformats.org/drawingml/2006/table">
            <a:tbl>
              <a:tblPr>
                <a:tableStyleId>{93296810-A885-4BE3-A3E7-6D5BEEA58F35}</a:tableStyleId>
              </a:tblPr>
              <a:tblGrid>
                <a:gridCol w="2097131">
                  <a:extLst>
                    <a:ext uri="{9D8B030D-6E8A-4147-A177-3AD203B41FA5}">
                      <a16:colId xmlns:a16="http://schemas.microsoft.com/office/drawing/2014/main" val="20000"/>
                    </a:ext>
                  </a:extLst>
                </a:gridCol>
                <a:gridCol w="2569077">
                  <a:extLst>
                    <a:ext uri="{9D8B030D-6E8A-4147-A177-3AD203B41FA5}">
                      <a16:colId xmlns:a16="http://schemas.microsoft.com/office/drawing/2014/main" val="20001"/>
                    </a:ext>
                  </a:extLst>
                </a:gridCol>
                <a:gridCol w="2082440">
                  <a:extLst>
                    <a:ext uri="{9D8B030D-6E8A-4147-A177-3AD203B41FA5}">
                      <a16:colId xmlns:a16="http://schemas.microsoft.com/office/drawing/2014/main" val="20002"/>
                    </a:ext>
                  </a:extLst>
                </a:gridCol>
                <a:gridCol w="2247715">
                  <a:extLst>
                    <a:ext uri="{9D8B030D-6E8A-4147-A177-3AD203B41FA5}">
                      <a16:colId xmlns:a16="http://schemas.microsoft.com/office/drawing/2014/main" val="20003"/>
                    </a:ext>
                  </a:extLst>
                </a:gridCol>
              </a:tblGrid>
              <a:tr h="530897">
                <a:tc gridSpan="3">
                  <a:txBody>
                    <a:bodyPr/>
                    <a:lstStyle/>
                    <a:p>
                      <a:pPr marL="0" marR="0" lvl="0" indent="0" algn="ctr" defTabSz="914400" rtl="0" eaLnBrk="1" fontAlgn="base" latinLnBrk="0" hangingPunct="1">
                        <a:lnSpc>
                          <a:spcPts val="1900"/>
                        </a:lnSpc>
                        <a:spcBef>
                          <a:spcPct val="0"/>
                        </a:spcBef>
                        <a:spcAft>
                          <a:spcPct val="0"/>
                        </a:spcAft>
                        <a:buClrTx/>
                        <a:buSzTx/>
                        <a:buFontTx/>
                        <a:buNone/>
                        <a:tabLst/>
                      </a:pPr>
                      <a:r>
                        <a:rPr kumimoji="0" lang="zh-TW" sz="1600" b="1" u="none" strike="noStrike" cap="none" normalizeH="0" baseline="0" dirty="0">
                          <a:ln>
                            <a:noFill/>
                          </a:ln>
                          <a:solidFill>
                            <a:srgbClr val="0000FF"/>
                          </a:solidFill>
                          <a:effectLst/>
                          <a:latin typeface="標楷體" pitchFamily="65" charset="-120"/>
                          <a:ea typeface="標楷體" pitchFamily="65" charset="-120"/>
                        </a:rPr>
                        <a:t>持股取得</a:t>
                      </a:r>
                      <a:endParaRPr kumimoji="0" lang="zh-TW" sz="1600" b="1" i="0" u="none" strike="noStrike" cap="none" normalizeH="0" baseline="0" dirty="0">
                        <a:ln>
                          <a:noFill/>
                        </a:ln>
                        <a:solidFill>
                          <a:srgbClr val="0000FF"/>
                        </a:solidFill>
                        <a:effectLst/>
                        <a:latin typeface="標楷體" pitchFamily="65" charset="-120"/>
                        <a:ea typeface="標楷體" pitchFamily="65" charset="-120"/>
                        <a:cs typeface="Times New Roman" pitchFamily="18" charset="0"/>
                      </a:endParaRPr>
                    </a:p>
                  </a:txBody>
                  <a:tcPr marL="60069" marR="60069" marT="0" marB="0" anchor="ctr" horzOverflow="overflow">
                    <a:solidFill>
                      <a:schemeClr val="accent4">
                        <a:lumMod val="20000"/>
                        <a:lumOff val="80000"/>
                      </a:schemeClr>
                    </a:solidFill>
                  </a:tcPr>
                </a:tc>
                <a:tc hMerge="1">
                  <a:txBody>
                    <a:bodyPr/>
                    <a:lstStyle/>
                    <a:p>
                      <a:endParaRPr lang="zh-TW" altLang="en-US"/>
                    </a:p>
                  </a:txBody>
                  <a:tcPr/>
                </a:tc>
                <a:tc hMerge="1">
                  <a:txBody>
                    <a:bodyPr/>
                    <a:lstStyle/>
                    <a:p>
                      <a:endParaRPr lang="zh-TW" altLang="en-US"/>
                    </a:p>
                  </a:txBody>
                  <a:tcPr/>
                </a:tc>
                <a:tc rowSpan="2">
                  <a:txBody>
                    <a:bodyPr/>
                    <a:lstStyle/>
                    <a:p>
                      <a:pPr marL="0" marR="0" lvl="0" indent="0" algn="ctr" defTabSz="914400" rtl="0" eaLnBrk="1" fontAlgn="base" latinLnBrk="0" hangingPunct="1">
                        <a:lnSpc>
                          <a:spcPts val="1900"/>
                        </a:lnSpc>
                        <a:spcBef>
                          <a:spcPct val="0"/>
                        </a:spcBef>
                        <a:spcAft>
                          <a:spcPct val="0"/>
                        </a:spcAft>
                        <a:buClrTx/>
                        <a:buSzTx/>
                        <a:buFontTx/>
                        <a:buNone/>
                        <a:tabLst/>
                      </a:pPr>
                      <a:r>
                        <a:rPr kumimoji="0" lang="zh-TW" sz="1600" b="1" u="none" strike="noStrike" cap="none" normalizeH="0" baseline="0" dirty="0">
                          <a:ln>
                            <a:noFill/>
                          </a:ln>
                          <a:solidFill>
                            <a:srgbClr val="0000FF"/>
                          </a:solidFill>
                          <a:effectLst/>
                          <a:latin typeface="標楷體" pitchFamily="65" charset="-120"/>
                          <a:ea typeface="標楷體" pitchFamily="65" charset="-120"/>
                        </a:rPr>
                        <a:t>法規依據</a:t>
                      </a:r>
                      <a:endParaRPr kumimoji="0" lang="zh-TW" sz="1600" b="1" i="0" u="none" strike="noStrike" cap="none" normalizeH="0" baseline="0" dirty="0">
                        <a:ln>
                          <a:noFill/>
                        </a:ln>
                        <a:solidFill>
                          <a:srgbClr val="0000FF"/>
                        </a:solidFill>
                        <a:effectLst/>
                        <a:latin typeface="標楷體" pitchFamily="65" charset="-120"/>
                        <a:ea typeface="標楷體" pitchFamily="65" charset="-120"/>
                        <a:cs typeface="Times New Roman" pitchFamily="18" charset="0"/>
                      </a:endParaRPr>
                    </a:p>
                  </a:txBody>
                  <a:tcPr marL="60069" marR="60069" marT="0" marB="0" anchor="ctr" horzOverflow="overflow">
                    <a:solidFill>
                      <a:schemeClr val="accent4">
                        <a:lumMod val="20000"/>
                        <a:lumOff val="80000"/>
                      </a:schemeClr>
                    </a:solidFill>
                  </a:tcPr>
                </a:tc>
                <a:extLst>
                  <a:ext uri="{0D108BD9-81ED-4DB2-BD59-A6C34878D82A}">
                    <a16:rowId xmlns:a16="http://schemas.microsoft.com/office/drawing/2014/main" val="10000"/>
                  </a:ext>
                </a:extLst>
              </a:tr>
              <a:tr h="336267">
                <a:tc gridSpan="2">
                  <a:txBody>
                    <a:bodyPr/>
                    <a:lstStyle/>
                    <a:p>
                      <a:pPr marL="0" marR="0" lvl="0" indent="0" algn="ctr" defTabSz="914400" rtl="0" eaLnBrk="1" fontAlgn="base" latinLnBrk="0" hangingPunct="1">
                        <a:lnSpc>
                          <a:spcPts val="1900"/>
                        </a:lnSpc>
                        <a:spcBef>
                          <a:spcPct val="0"/>
                        </a:spcBef>
                        <a:spcAft>
                          <a:spcPct val="0"/>
                        </a:spcAft>
                        <a:buClrTx/>
                        <a:buSzTx/>
                        <a:buFontTx/>
                        <a:buNone/>
                        <a:tabLst/>
                      </a:pPr>
                      <a:r>
                        <a:rPr kumimoji="0" lang="zh-TW" sz="1600" b="1" u="none" strike="noStrike" cap="none" normalizeH="0" baseline="0" dirty="0">
                          <a:ln>
                            <a:noFill/>
                          </a:ln>
                          <a:solidFill>
                            <a:srgbClr val="0000FF"/>
                          </a:solidFill>
                          <a:effectLst/>
                          <a:latin typeface="標楷體" pitchFamily="65" charset="-120"/>
                          <a:ea typeface="標楷體" pitchFamily="65" charset="-120"/>
                        </a:rPr>
                        <a:t>取得方式</a:t>
                      </a:r>
                      <a:endParaRPr kumimoji="0" lang="zh-TW" sz="1600" b="1" i="0" u="none" strike="noStrike" cap="none" normalizeH="0" baseline="0" dirty="0">
                        <a:ln>
                          <a:noFill/>
                        </a:ln>
                        <a:solidFill>
                          <a:srgbClr val="0000FF"/>
                        </a:solidFill>
                        <a:effectLst/>
                        <a:latin typeface="標楷體" pitchFamily="65" charset="-120"/>
                        <a:ea typeface="標楷體" pitchFamily="65" charset="-120"/>
                        <a:cs typeface="Times New Roman" pitchFamily="18" charset="0"/>
                      </a:endParaRPr>
                    </a:p>
                  </a:txBody>
                  <a:tcPr marL="60069" marR="60069" marT="0" marB="0" anchor="ctr" horzOverflow="overflow">
                    <a:solidFill>
                      <a:schemeClr val="accent4">
                        <a:lumMod val="20000"/>
                        <a:lumOff val="80000"/>
                      </a:schemeClr>
                    </a:solidFill>
                  </a:tcPr>
                </a:tc>
                <a:tc hMerge="1">
                  <a:txBody>
                    <a:bodyPr/>
                    <a:lstStyle/>
                    <a:p>
                      <a:endParaRPr lang="zh-TW" altLang="en-US"/>
                    </a:p>
                  </a:txBody>
                  <a:tcPr/>
                </a:tc>
                <a:tc>
                  <a:txBody>
                    <a:bodyPr/>
                    <a:lstStyle/>
                    <a:p>
                      <a:pPr marL="0" marR="0" lvl="0" indent="0" algn="ctr" defTabSz="914400" rtl="0" eaLnBrk="1" fontAlgn="base" latinLnBrk="0" hangingPunct="1">
                        <a:lnSpc>
                          <a:spcPts val="1900"/>
                        </a:lnSpc>
                        <a:spcBef>
                          <a:spcPct val="0"/>
                        </a:spcBef>
                        <a:spcAft>
                          <a:spcPct val="0"/>
                        </a:spcAft>
                        <a:buClrTx/>
                        <a:buSzTx/>
                        <a:buFontTx/>
                        <a:buNone/>
                        <a:tabLst/>
                      </a:pPr>
                      <a:r>
                        <a:rPr kumimoji="0" lang="zh-TW" sz="1600" b="1" u="none" strike="noStrike" cap="none" normalizeH="0" baseline="0" dirty="0">
                          <a:ln>
                            <a:noFill/>
                          </a:ln>
                          <a:solidFill>
                            <a:srgbClr val="0000FF"/>
                          </a:solidFill>
                          <a:effectLst/>
                          <a:latin typeface="標楷體" pitchFamily="65" charset="-120"/>
                          <a:ea typeface="標楷體" pitchFamily="65" charset="-120"/>
                        </a:rPr>
                        <a:t>取得時點</a:t>
                      </a:r>
                      <a:endParaRPr kumimoji="0" lang="zh-TW" sz="1600" b="1" i="0" u="none" strike="noStrike" cap="none" normalizeH="0" baseline="0" dirty="0">
                        <a:ln>
                          <a:noFill/>
                        </a:ln>
                        <a:solidFill>
                          <a:srgbClr val="0000FF"/>
                        </a:solidFill>
                        <a:effectLst/>
                        <a:latin typeface="標楷體" pitchFamily="65" charset="-120"/>
                        <a:ea typeface="標楷體" pitchFamily="65" charset="-120"/>
                        <a:cs typeface="Times New Roman" pitchFamily="18" charset="0"/>
                      </a:endParaRPr>
                    </a:p>
                  </a:txBody>
                  <a:tcPr marL="60069" marR="60069" marT="0" marB="0" anchor="ctr" horzOverflow="overflow">
                    <a:solidFill>
                      <a:schemeClr val="accent4">
                        <a:lumMod val="20000"/>
                        <a:lumOff val="80000"/>
                      </a:schemeClr>
                    </a:solidFill>
                  </a:tcPr>
                </a:tc>
                <a:tc vMerge="1">
                  <a:txBody>
                    <a:bodyPr/>
                    <a:lstStyle/>
                    <a:p>
                      <a:endParaRPr lang="zh-TW" altLang="en-US"/>
                    </a:p>
                  </a:txBody>
                  <a:tcPr/>
                </a:tc>
                <a:extLst>
                  <a:ext uri="{0D108BD9-81ED-4DB2-BD59-A6C34878D82A}">
                    <a16:rowId xmlns:a16="http://schemas.microsoft.com/office/drawing/2014/main" val="10001"/>
                  </a:ext>
                </a:extLst>
              </a:tr>
              <a:tr h="693646">
                <a:tc rowSpan="5">
                  <a:txBody>
                    <a:bodyPr/>
                    <a:lstStyle/>
                    <a:p>
                      <a:pPr marL="0" marR="0" lvl="0" indent="0" algn="l" defTabSz="914400" rtl="0" eaLnBrk="1" fontAlgn="base" latinLnBrk="0" hangingPunct="1">
                        <a:lnSpc>
                          <a:spcPts val="1900"/>
                        </a:lnSpc>
                        <a:spcBef>
                          <a:spcPct val="0"/>
                        </a:spcBef>
                        <a:spcAft>
                          <a:spcPct val="0"/>
                        </a:spcAft>
                        <a:buClrTx/>
                        <a:buSzTx/>
                        <a:buFontTx/>
                        <a:buNone/>
                        <a:tabLst/>
                      </a:pPr>
                      <a:r>
                        <a:rPr kumimoji="0" lang="zh-TW" sz="1600" b="1" u="none" strike="noStrike" cap="none" normalizeH="0" baseline="0" dirty="0">
                          <a:ln>
                            <a:noFill/>
                          </a:ln>
                          <a:effectLst/>
                          <a:latin typeface="標楷體" pitchFamily="65" charset="-120"/>
                          <a:ea typeface="標楷體" pitchFamily="65" charset="-120"/>
                        </a:rPr>
                        <a:t>透過發行市場或發行公司交付股票者</a:t>
                      </a:r>
                      <a:endParaRPr kumimoji="0" lang="zh-TW" sz="1600" b="1" i="0" u="none" strike="noStrike" cap="none" normalizeH="0" baseline="0" dirty="0">
                        <a:ln>
                          <a:noFill/>
                        </a:ln>
                        <a:solidFill>
                          <a:srgbClr val="FFFFFF"/>
                        </a:solidFill>
                        <a:effectLst/>
                        <a:latin typeface="標楷體" pitchFamily="65" charset="-120"/>
                        <a:ea typeface="標楷體" pitchFamily="65" charset="-120"/>
                        <a:cs typeface="Times New Roman" pitchFamily="18" charset="0"/>
                      </a:endParaRPr>
                    </a:p>
                  </a:txBody>
                  <a:tcPr marL="60069" marR="60069" marT="0" marB="0" anchor="ctr" horzOverflow="overflow">
                    <a:solidFill>
                      <a:schemeClr val="accent4">
                        <a:lumMod val="20000"/>
                        <a:lumOff val="80000"/>
                      </a:schemeClr>
                    </a:solidFill>
                  </a:tcPr>
                </a:tc>
                <a:tc>
                  <a:txBody>
                    <a:bodyPr/>
                    <a:lstStyle/>
                    <a:p>
                      <a:pPr marL="0" marR="0" lvl="0" indent="0" algn="l" defTabSz="914400" rtl="0" eaLnBrk="1" fontAlgn="base" latinLnBrk="0" hangingPunct="1">
                        <a:lnSpc>
                          <a:spcPts val="1900"/>
                        </a:lnSpc>
                        <a:spcBef>
                          <a:spcPct val="0"/>
                        </a:spcBef>
                        <a:spcAft>
                          <a:spcPct val="0"/>
                        </a:spcAft>
                        <a:buClrTx/>
                        <a:buSzTx/>
                        <a:buFontTx/>
                        <a:buNone/>
                        <a:tabLst/>
                      </a:pPr>
                      <a:r>
                        <a:rPr kumimoji="0" lang="zh-TW" sz="1600" b="1" u="none" strike="noStrike" cap="none" normalizeH="0" baseline="0" dirty="0">
                          <a:ln>
                            <a:noFill/>
                          </a:ln>
                          <a:effectLst/>
                          <a:latin typeface="標楷體" pitchFamily="65" charset="-120"/>
                          <a:ea typeface="標楷體" pitchFamily="65" charset="-120"/>
                        </a:rPr>
                        <a:t>「現金增資」或「庫藏股」等須繳納股款者</a:t>
                      </a:r>
                      <a:endParaRPr kumimoji="0" lang="zh-TW" sz="1600" b="1" i="0" u="none" strike="noStrike" cap="none" normalizeH="0" baseline="0" dirty="0">
                        <a:ln>
                          <a:noFill/>
                        </a:ln>
                        <a:solidFill>
                          <a:srgbClr val="0000FF"/>
                        </a:solidFill>
                        <a:effectLst/>
                        <a:latin typeface="標楷體" pitchFamily="65" charset="-120"/>
                        <a:ea typeface="標楷體" pitchFamily="65" charset="-120"/>
                        <a:cs typeface="Times New Roman" pitchFamily="18" charset="0"/>
                      </a:endParaRPr>
                    </a:p>
                  </a:txBody>
                  <a:tcPr marL="60069" marR="60069" marT="0" marB="0" anchor="ctr" horzOverflow="overflow">
                    <a:solidFill>
                      <a:schemeClr val="accent4">
                        <a:lumMod val="20000"/>
                        <a:lumOff val="80000"/>
                      </a:schemeClr>
                    </a:solidFill>
                  </a:tcPr>
                </a:tc>
                <a:tc>
                  <a:txBody>
                    <a:bodyPr/>
                    <a:lstStyle/>
                    <a:p>
                      <a:pPr marL="0" marR="0" lvl="0" indent="0" algn="l" defTabSz="914400" rtl="0" eaLnBrk="1" fontAlgn="base" latinLnBrk="0" hangingPunct="1">
                        <a:lnSpc>
                          <a:spcPts val="1900"/>
                        </a:lnSpc>
                        <a:spcBef>
                          <a:spcPct val="0"/>
                        </a:spcBef>
                        <a:spcAft>
                          <a:spcPct val="0"/>
                        </a:spcAft>
                        <a:buClrTx/>
                        <a:buSzTx/>
                        <a:buFontTx/>
                        <a:buNone/>
                        <a:tabLst/>
                      </a:pPr>
                      <a:r>
                        <a:rPr kumimoji="0" lang="zh-TW" sz="1600" b="1" u="none" strike="noStrike" cap="none" normalizeH="0" baseline="0" dirty="0">
                          <a:ln>
                            <a:noFill/>
                          </a:ln>
                          <a:effectLst/>
                          <a:latin typeface="標楷體" pitchFamily="65" charset="-120"/>
                          <a:ea typeface="標楷體" pitchFamily="65" charset="-120"/>
                        </a:rPr>
                        <a:t>以「</a:t>
                      </a:r>
                      <a:r>
                        <a:rPr kumimoji="0" lang="zh-TW" sz="1600" b="1" u="none" strike="noStrike" cap="none" normalizeH="0" baseline="0" dirty="0">
                          <a:ln>
                            <a:noFill/>
                          </a:ln>
                          <a:solidFill>
                            <a:srgbClr val="FF0000"/>
                          </a:solidFill>
                          <a:effectLst/>
                          <a:latin typeface="標楷體" pitchFamily="65" charset="-120"/>
                          <a:ea typeface="標楷體" pitchFamily="65" charset="-120"/>
                        </a:rPr>
                        <a:t>股款繳納截止日</a:t>
                      </a:r>
                      <a:r>
                        <a:rPr kumimoji="0" lang="zh-TW" sz="1600" b="1" u="none" strike="noStrike" cap="none" normalizeH="0" baseline="0" dirty="0">
                          <a:ln>
                            <a:noFill/>
                          </a:ln>
                          <a:effectLst/>
                          <a:latin typeface="標楷體" pitchFamily="65" charset="-120"/>
                          <a:ea typeface="標楷體" pitchFamily="65" charset="-120"/>
                        </a:rPr>
                        <a:t>」為準</a:t>
                      </a:r>
                      <a:endParaRPr kumimoji="0" lang="zh-TW" sz="1600" b="1" i="0" u="none" strike="noStrike" cap="none" normalizeH="0" baseline="0" dirty="0">
                        <a:ln>
                          <a:noFill/>
                        </a:ln>
                        <a:solidFill>
                          <a:srgbClr val="C00000"/>
                        </a:solidFill>
                        <a:effectLst/>
                        <a:latin typeface="標楷體" pitchFamily="65" charset="-120"/>
                        <a:ea typeface="標楷體" pitchFamily="65" charset="-120"/>
                        <a:cs typeface="Times New Roman" pitchFamily="18" charset="0"/>
                      </a:endParaRPr>
                    </a:p>
                  </a:txBody>
                  <a:tcPr marL="60069" marR="60069" marT="0" marB="0" anchor="ctr" horzOverflow="overflow">
                    <a:solidFill>
                      <a:schemeClr val="accent4">
                        <a:lumMod val="20000"/>
                        <a:lumOff val="80000"/>
                      </a:schemeClr>
                    </a:solidFill>
                  </a:tcPr>
                </a:tc>
                <a:tc rowSpan="7">
                  <a:txBody>
                    <a:bodyPr/>
                    <a:lstStyle/>
                    <a:p>
                      <a:pPr marL="71438" marR="0" lvl="0" indent="0" algn="just" defTabSz="914400" rtl="0" eaLnBrk="1" fontAlgn="base" latinLnBrk="0" hangingPunct="1">
                        <a:lnSpc>
                          <a:spcPts val="1900"/>
                        </a:lnSpc>
                        <a:spcBef>
                          <a:spcPct val="0"/>
                        </a:spcBef>
                        <a:spcAft>
                          <a:spcPct val="0"/>
                        </a:spcAft>
                        <a:buClrTx/>
                        <a:buSzTx/>
                        <a:buFontTx/>
                        <a:buNone/>
                        <a:tabLst/>
                      </a:pPr>
                      <a:r>
                        <a:rPr kumimoji="0" lang="zh-TW" sz="1600" b="1" u="none" strike="noStrike" cap="none" normalizeH="0" baseline="0" dirty="0">
                          <a:ln>
                            <a:noFill/>
                          </a:ln>
                          <a:solidFill>
                            <a:schemeClr val="tx1"/>
                          </a:solidFill>
                          <a:effectLst/>
                          <a:latin typeface="標楷體" pitchFamily="65" charset="-120"/>
                          <a:ea typeface="標楷體" pitchFamily="65" charset="-120"/>
                        </a:rPr>
                        <a:t>證券交易法第四十三條之一第一項初次取得股份應行申報事項申報書（格式一至三）填表說明</a:t>
                      </a:r>
                      <a:endParaRPr kumimoji="0" lang="zh-TW" sz="16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0069" marR="60069" marT="0" marB="0" horzOverflow="overflow">
                    <a:solidFill>
                      <a:schemeClr val="accent4">
                        <a:lumMod val="20000"/>
                        <a:lumOff val="80000"/>
                      </a:schemeClr>
                    </a:solidFill>
                  </a:tcPr>
                </a:tc>
                <a:extLst>
                  <a:ext uri="{0D108BD9-81ED-4DB2-BD59-A6C34878D82A}">
                    <a16:rowId xmlns:a16="http://schemas.microsoft.com/office/drawing/2014/main" val="10002"/>
                  </a:ext>
                </a:extLst>
              </a:tr>
              <a:tr h="693646">
                <a:tc vMerge="1">
                  <a:txBody>
                    <a:bodyPr/>
                    <a:lstStyle/>
                    <a:p>
                      <a:endParaRPr lang="zh-TW" altLang="en-US"/>
                    </a:p>
                  </a:txBody>
                  <a:tcPr/>
                </a:tc>
                <a:tc>
                  <a:txBody>
                    <a:bodyPr/>
                    <a:lstStyle/>
                    <a:p>
                      <a:pPr marL="0" marR="0" lvl="0" indent="0" algn="l" defTabSz="914400" rtl="0" eaLnBrk="1" fontAlgn="base" latinLnBrk="0" hangingPunct="1">
                        <a:lnSpc>
                          <a:spcPts val="1900"/>
                        </a:lnSpc>
                        <a:spcBef>
                          <a:spcPct val="0"/>
                        </a:spcBef>
                        <a:spcAft>
                          <a:spcPct val="0"/>
                        </a:spcAft>
                        <a:buClrTx/>
                        <a:buSzTx/>
                        <a:buFontTx/>
                        <a:buNone/>
                        <a:tabLst/>
                      </a:pPr>
                      <a:r>
                        <a:rPr kumimoji="0" lang="zh-TW" sz="1600" b="1" u="none" strike="noStrike" cap="none" normalizeH="0" baseline="0" dirty="0">
                          <a:ln>
                            <a:noFill/>
                          </a:ln>
                          <a:effectLst/>
                          <a:latin typeface="標楷體" pitchFamily="65" charset="-120"/>
                          <a:ea typeface="標楷體" pitchFamily="65" charset="-120"/>
                        </a:rPr>
                        <a:t>「盈餘」或</a:t>
                      </a:r>
                    </a:p>
                    <a:p>
                      <a:pPr marL="0" marR="0" lvl="0" indent="0" algn="l" defTabSz="914400" rtl="0" eaLnBrk="1" fontAlgn="base" latinLnBrk="0" hangingPunct="1">
                        <a:lnSpc>
                          <a:spcPts val="1900"/>
                        </a:lnSpc>
                        <a:spcBef>
                          <a:spcPct val="0"/>
                        </a:spcBef>
                        <a:spcAft>
                          <a:spcPct val="0"/>
                        </a:spcAft>
                        <a:buClrTx/>
                        <a:buSzTx/>
                        <a:buFontTx/>
                        <a:buNone/>
                        <a:tabLst/>
                      </a:pPr>
                      <a:r>
                        <a:rPr kumimoji="0" lang="zh-TW" sz="1600" b="1" u="none" strike="noStrike" cap="none" normalizeH="0" baseline="0" dirty="0">
                          <a:ln>
                            <a:noFill/>
                          </a:ln>
                          <a:effectLst/>
                          <a:latin typeface="標楷體" pitchFamily="65" charset="-120"/>
                          <a:ea typeface="標楷體" pitchFamily="65" charset="-120"/>
                        </a:rPr>
                        <a:t>「資本公積轉增資」</a:t>
                      </a:r>
                      <a:endParaRPr kumimoji="0" lang="zh-TW" sz="1600" b="1" i="0" u="none" strike="noStrike" cap="none" normalizeH="0" baseline="0" dirty="0">
                        <a:ln>
                          <a:noFill/>
                        </a:ln>
                        <a:solidFill>
                          <a:srgbClr val="0000FF"/>
                        </a:solidFill>
                        <a:effectLst/>
                        <a:latin typeface="標楷體" pitchFamily="65" charset="-120"/>
                        <a:ea typeface="標楷體" pitchFamily="65" charset="-120"/>
                        <a:cs typeface="Times New Roman" pitchFamily="18" charset="0"/>
                      </a:endParaRPr>
                    </a:p>
                  </a:txBody>
                  <a:tcPr marL="60069" marR="60069" marT="0" marB="0" anchor="ctr" horzOverflow="overflow">
                    <a:solidFill>
                      <a:schemeClr val="accent4">
                        <a:lumMod val="20000"/>
                        <a:lumOff val="80000"/>
                      </a:schemeClr>
                    </a:solidFill>
                  </a:tcPr>
                </a:tc>
                <a:tc>
                  <a:txBody>
                    <a:bodyPr/>
                    <a:lstStyle/>
                    <a:p>
                      <a:pPr marL="0" marR="0" lvl="0" indent="0" algn="l" defTabSz="914400" rtl="0" eaLnBrk="1" fontAlgn="base" latinLnBrk="0" hangingPunct="1">
                        <a:lnSpc>
                          <a:spcPts val="1900"/>
                        </a:lnSpc>
                        <a:spcBef>
                          <a:spcPct val="0"/>
                        </a:spcBef>
                        <a:spcAft>
                          <a:spcPct val="0"/>
                        </a:spcAft>
                        <a:buClrTx/>
                        <a:buSzTx/>
                        <a:buFontTx/>
                        <a:buNone/>
                        <a:tabLst/>
                      </a:pPr>
                      <a:r>
                        <a:rPr kumimoji="0" lang="zh-TW" sz="1600" b="1" u="none" strike="noStrike" cap="none" normalizeH="0" baseline="0" dirty="0">
                          <a:ln>
                            <a:noFill/>
                          </a:ln>
                          <a:effectLst/>
                          <a:latin typeface="標楷體" pitchFamily="65" charset="-120"/>
                          <a:ea typeface="標楷體" pitchFamily="65" charset="-120"/>
                        </a:rPr>
                        <a:t>以「</a:t>
                      </a:r>
                      <a:r>
                        <a:rPr kumimoji="0" lang="zh-TW" sz="1600" b="1" u="none" strike="noStrike" cap="none" normalizeH="0" baseline="0" dirty="0">
                          <a:ln>
                            <a:noFill/>
                          </a:ln>
                          <a:solidFill>
                            <a:srgbClr val="FF0000"/>
                          </a:solidFill>
                          <a:effectLst/>
                          <a:latin typeface="標楷體" pitchFamily="65" charset="-120"/>
                          <a:ea typeface="標楷體" pitchFamily="65" charset="-120"/>
                        </a:rPr>
                        <a:t>除權基準日</a:t>
                      </a:r>
                      <a:r>
                        <a:rPr kumimoji="0" lang="zh-TW" sz="1600" b="1" u="none" strike="noStrike" cap="none" normalizeH="0" baseline="0" dirty="0">
                          <a:ln>
                            <a:noFill/>
                          </a:ln>
                          <a:effectLst/>
                          <a:latin typeface="標楷體" pitchFamily="65" charset="-120"/>
                          <a:ea typeface="標楷體" pitchFamily="65" charset="-120"/>
                        </a:rPr>
                        <a:t>」為準</a:t>
                      </a:r>
                      <a:endParaRPr kumimoji="0" lang="zh-TW" sz="1600" b="1" i="0" u="none" strike="noStrike" cap="none" normalizeH="0" baseline="0" dirty="0">
                        <a:ln>
                          <a:noFill/>
                        </a:ln>
                        <a:solidFill>
                          <a:srgbClr val="C00000"/>
                        </a:solidFill>
                        <a:effectLst/>
                        <a:latin typeface="標楷體" pitchFamily="65" charset="-120"/>
                        <a:ea typeface="標楷體" pitchFamily="65" charset="-120"/>
                        <a:cs typeface="Times New Roman" pitchFamily="18" charset="0"/>
                      </a:endParaRPr>
                    </a:p>
                  </a:txBody>
                  <a:tcPr marL="60069" marR="60069" marT="0" marB="0" anchor="ctr" horzOverflow="overflow">
                    <a:solidFill>
                      <a:schemeClr val="accent4">
                        <a:lumMod val="20000"/>
                        <a:lumOff val="80000"/>
                      </a:schemeClr>
                    </a:solidFill>
                  </a:tcPr>
                </a:tc>
                <a:tc vMerge="1">
                  <a:txBody>
                    <a:bodyPr/>
                    <a:lstStyle/>
                    <a:p>
                      <a:endParaRPr lang="zh-TW" altLang="en-US"/>
                    </a:p>
                  </a:txBody>
                  <a:tcPr/>
                </a:tc>
                <a:extLst>
                  <a:ext uri="{0D108BD9-81ED-4DB2-BD59-A6C34878D82A}">
                    <a16:rowId xmlns:a16="http://schemas.microsoft.com/office/drawing/2014/main" val="10003"/>
                  </a:ext>
                </a:extLst>
              </a:tr>
              <a:tr h="494741">
                <a:tc vMerge="1">
                  <a:txBody>
                    <a:bodyPr/>
                    <a:lstStyle/>
                    <a:p>
                      <a:endParaRPr lang="zh-TW" altLang="en-US"/>
                    </a:p>
                  </a:txBody>
                  <a:tcPr/>
                </a:tc>
                <a:tc>
                  <a:txBody>
                    <a:bodyPr/>
                    <a:lstStyle/>
                    <a:p>
                      <a:pPr marL="0" marR="0" lvl="0" indent="0" algn="l" defTabSz="914400" rtl="0" eaLnBrk="1" fontAlgn="base" latinLnBrk="0" hangingPunct="1">
                        <a:lnSpc>
                          <a:spcPts val="1900"/>
                        </a:lnSpc>
                        <a:spcBef>
                          <a:spcPct val="0"/>
                        </a:spcBef>
                        <a:spcAft>
                          <a:spcPct val="0"/>
                        </a:spcAft>
                        <a:buClrTx/>
                        <a:buSzTx/>
                        <a:buFontTx/>
                        <a:buNone/>
                        <a:tabLst/>
                      </a:pPr>
                      <a:r>
                        <a:rPr kumimoji="0" lang="zh-TW" sz="1600" b="1" u="none" strike="noStrike" cap="none" normalizeH="0" baseline="0" dirty="0">
                          <a:ln>
                            <a:noFill/>
                          </a:ln>
                          <a:effectLst/>
                          <a:latin typeface="標楷體" pitchFamily="65" charset="-120"/>
                          <a:ea typeface="標楷體" pitchFamily="65" charset="-120"/>
                        </a:rPr>
                        <a:t>「減資」</a:t>
                      </a:r>
                      <a:endParaRPr kumimoji="0" lang="zh-TW" sz="1600" b="1" i="0" u="none" strike="noStrike" cap="none" normalizeH="0" baseline="0" dirty="0">
                        <a:ln>
                          <a:noFill/>
                        </a:ln>
                        <a:solidFill>
                          <a:srgbClr val="0000FF"/>
                        </a:solidFill>
                        <a:effectLst/>
                        <a:latin typeface="標楷體" pitchFamily="65" charset="-120"/>
                        <a:ea typeface="標楷體" pitchFamily="65" charset="-120"/>
                        <a:cs typeface="Times New Roman" pitchFamily="18" charset="0"/>
                      </a:endParaRPr>
                    </a:p>
                  </a:txBody>
                  <a:tcPr marL="60069" marR="60069" marT="0" marB="0" anchor="ctr" horzOverflow="overflow">
                    <a:solidFill>
                      <a:schemeClr val="accent4">
                        <a:lumMod val="20000"/>
                        <a:lumOff val="80000"/>
                      </a:schemeClr>
                    </a:solidFill>
                  </a:tcPr>
                </a:tc>
                <a:tc>
                  <a:txBody>
                    <a:bodyPr/>
                    <a:lstStyle/>
                    <a:p>
                      <a:pPr marL="0" marR="0" lvl="0" indent="0" algn="l" defTabSz="914400" rtl="0" eaLnBrk="1" fontAlgn="base" latinLnBrk="0" hangingPunct="1">
                        <a:lnSpc>
                          <a:spcPts val="1900"/>
                        </a:lnSpc>
                        <a:spcBef>
                          <a:spcPct val="0"/>
                        </a:spcBef>
                        <a:spcAft>
                          <a:spcPct val="0"/>
                        </a:spcAft>
                        <a:buClrTx/>
                        <a:buSzTx/>
                        <a:buFontTx/>
                        <a:buNone/>
                        <a:tabLst/>
                      </a:pPr>
                      <a:r>
                        <a:rPr kumimoji="0" lang="zh-TW" sz="1600" b="1" u="none" strike="noStrike" cap="none" normalizeH="0" baseline="0" dirty="0">
                          <a:ln>
                            <a:noFill/>
                          </a:ln>
                          <a:effectLst/>
                          <a:latin typeface="標楷體" pitchFamily="65" charset="-120"/>
                          <a:ea typeface="標楷體" pitchFamily="65" charset="-120"/>
                        </a:rPr>
                        <a:t>以「</a:t>
                      </a:r>
                      <a:r>
                        <a:rPr kumimoji="0" lang="zh-TW" sz="1600" b="1" u="none" strike="noStrike" cap="none" normalizeH="0" baseline="0" dirty="0">
                          <a:ln>
                            <a:noFill/>
                          </a:ln>
                          <a:solidFill>
                            <a:srgbClr val="FF0000"/>
                          </a:solidFill>
                          <a:effectLst/>
                          <a:latin typeface="標楷體" pitchFamily="65" charset="-120"/>
                          <a:ea typeface="標楷體" pitchFamily="65" charset="-120"/>
                        </a:rPr>
                        <a:t>換發新股基準日</a:t>
                      </a:r>
                      <a:r>
                        <a:rPr kumimoji="0" lang="zh-TW" sz="1600" b="1" u="none" strike="noStrike" cap="none" normalizeH="0" baseline="0" dirty="0">
                          <a:ln>
                            <a:noFill/>
                          </a:ln>
                          <a:effectLst/>
                          <a:latin typeface="標楷體" pitchFamily="65" charset="-120"/>
                          <a:ea typeface="標楷體" pitchFamily="65" charset="-120"/>
                        </a:rPr>
                        <a:t>」為準</a:t>
                      </a:r>
                      <a:endParaRPr kumimoji="0" lang="zh-TW" sz="1600" b="1" i="0" u="none" strike="noStrike" cap="none" normalizeH="0" baseline="0" dirty="0">
                        <a:ln>
                          <a:noFill/>
                        </a:ln>
                        <a:solidFill>
                          <a:srgbClr val="C00000"/>
                        </a:solidFill>
                        <a:effectLst/>
                        <a:latin typeface="標楷體" pitchFamily="65" charset="-120"/>
                        <a:ea typeface="標楷體" pitchFamily="65" charset="-120"/>
                        <a:cs typeface="Times New Roman" pitchFamily="18" charset="0"/>
                      </a:endParaRPr>
                    </a:p>
                  </a:txBody>
                  <a:tcPr marL="60069" marR="60069" marT="0" marB="0" anchor="ctr" horzOverflow="overflow">
                    <a:solidFill>
                      <a:schemeClr val="accent4">
                        <a:lumMod val="20000"/>
                        <a:lumOff val="80000"/>
                      </a:schemeClr>
                    </a:solidFill>
                  </a:tcPr>
                </a:tc>
                <a:tc vMerge="1">
                  <a:txBody>
                    <a:bodyPr/>
                    <a:lstStyle/>
                    <a:p>
                      <a:endParaRPr lang="zh-TW" altLang="en-US"/>
                    </a:p>
                  </a:txBody>
                  <a:tcPr/>
                </a:tc>
                <a:extLst>
                  <a:ext uri="{0D108BD9-81ED-4DB2-BD59-A6C34878D82A}">
                    <a16:rowId xmlns:a16="http://schemas.microsoft.com/office/drawing/2014/main" val="10004"/>
                  </a:ext>
                </a:extLst>
              </a:tr>
              <a:tr h="693646">
                <a:tc vMerge="1">
                  <a:txBody>
                    <a:bodyPr/>
                    <a:lstStyle/>
                    <a:p>
                      <a:endParaRPr lang="zh-TW" altLang="en-US"/>
                    </a:p>
                  </a:txBody>
                  <a:tcPr/>
                </a:tc>
                <a:tc>
                  <a:txBody>
                    <a:bodyPr/>
                    <a:lstStyle/>
                    <a:p>
                      <a:pPr marL="0" marR="0" lvl="0" indent="0" algn="l" defTabSz="914400" rtl="0" eaLnBrk="1" fontAlgn="base" latinLnBrk="0" hangingPunct="1">
                        <a:lnSpc>
                          <a:spcPts val="1900"/>
                        </a:lnSpc>
                        <a:spcBef>
                          <a:spcPct val="0"/>
                        </a:spcBef>
                        <a:spcAft>
                          <a:spcPct val="0"/>
                        </a:spcAft>
                        <a:buClrTx/>
                        <a:buSzTx/>
                        <a:buFontTx/>
                        <a:buNone/>
                        <a:tabLst/>
                      </a:pPr>
                      <a:r>
                        <a:rPr kumimoji="0" lang="zh-TW" sz="1600" b="1" u="none" strike="noStrike" cap="none" normalizeH="0" baseline="0" dirty="0">
                          <a:ln>
                            <a:noFill/>
                          </a:ln>
                          <a:effectLst/>
                          <a:latin typeface="標楷體" pitchFamily="65" charset="-120"/>
                          <a:ea typeface="標楷體" pitchFamily="65" charset="-120"/>
                        </a:rPr>
                        <a:t>「可轉換公司債」等可轉換之有價證券等</a:t>
                      </a:r>
                      <a:endParaRPr kumimoji="0" lang="zh-TW" sz="1600" b="1" i="0" u="none" strike="noStrike" cap="none" normalizeH="0" baseline="0" dirty="0">
                        <a:ln>
                          <a:noFill/>
                        </a:ln>
                        <a:solidFill>
                          <a:srgbClr val="0000FF"/>
                        </a:solidFill>
                        <a:effectLst/>
                        <a:latin typeface="標楷體" pitchFamily="65" charset="-120"/>
                        <a:ea typeface="標楷體" pitchFamily="65" charset="-120"/>
                        <a:cs typeface="Times New Roman" pitchFamily="18" charset="0"/>
                      </a:endParaRPr>
                    </a:p>
                  </a:txBody>
                  <a:tcPr marL="60069" marR="60069" marT="0" marB="0" anchor="ctr" horzOverflow="overflow">
                    <a:solidFill>
                      <a:schemeClr val="accent4">
                        <a:lumMod val="20000"/>
                        <a:lumOff val="80000"/>
                      </a:schemeClr>
                    </a:solidFill>
                  </a:tcPr>
                </a:tc>
                <a:tc>
                  <a:txBody>
                    <a:bodyPr/>
                    <a:lstStyle/>
                    <a:p>
                      <a:pPr marL="0" marR="0" lvl="0" indent="0" algn="l" defTabSz="914400" rtl="0" eaLnBrk="1" fontAlgn="base" latinLnBrk="0" hangingPunct="1">
                        <a:lnSpc>
                          <a:spcPts val="1900"/>
                        </a:lnSpc>
                        <a:spcBef>
                          <a:spcPct val="0"/>
                        </a:spcBef>
                        <a:spcAft>
                          <a:spcPct val="0"/>
                        </a:spcAft>
                        <a:buClrTx/>
                        <a:buSzTx/>
                        <a:buFontTx/>
                        <a:buNone/>
                        <a:tabLst/>
                      </a:pPr>
                      <a:r>
                        <a:rPr kumimoji="0" lang="zh-TW" sz="1600" b="1" u="none" strike="noStrike" cap="none" normalizeH="0" baseline="0" dirty="0">
                          <a:ln>
                            <a:noFill/>
                          </a:ln>
                          <a:effectLst/>
                          <a:latin typeface="標楷體" pitchFamily="65" charset="-120"/>
                          <a:ea typeface="標楷體" pitchFamily="65" charset="-120"/>
                        </a:rPr>
                        <a:t>以向發行公司「</a:t>
                      </a:r>
                      <a:r>
                        <a:rPr kumimoji="0" lang="zh-TW" sz="1600" b="1" u="none" strike="noStrike" cap="none" normalizeH="0" baseline="0" dirty="0">
                          <a:ln>
                            <a:noFill/>
                          </a:ln>
                          <a:solidFill>
                            <a:srgbClr val="FF0000"/>
                          </a:solidFill>
                          <a:effectLst/>
                          <a:latin typeface="標楷體" pitchFamily="65" charset="-120"/>
                          <a:ea typeface="標楷體" pitchFamily="65" charset="-120"/>
                        </a:rPr>
                        <a:t>提出轉換日</a:t>
                      </a:r>
                      <a:r>
                        <a:rPr kumimoji="0" lang="zh-TW" sz="1600" b="1" u="none" strike="noStrike" cap="none" normalizeH="0" baseline="0" dirty="0">
                          <a:ln>
                            <a:noFill/>
                          </a:ln>
                          <a:effectLst/>
                          <a:latin typeface="標楷體" pitchFamily="65" charset="-120"/>
                          <a:ea typeface="標楷體" pitchFamily="65" charset="-120"/>
                        </a:rPr>
                        <a:t>」為準</a:t>
                      </a:r>
                      <a:endParaRPr kumimoji="0" lang="zh-TW" sz="1600" b="1" i="0" u="none" strike="noStrike" cap="none" normalizeH="0" baseline="0" dirty="0">
                        <a:ln>
                          <a:noFill/>
                        </a:ln>
                        <a:solidFill>
                          <a:srgbClr val="C00000"/>
                        </a:solidFill>
                        <a:effectLst/>
                        <a:latin typeface="標楷體" pitchFamily="65" charset="-120"/>
                        <a:ea typeface="標楷體" pitchFamily="65" charset="-120"/>
                        <a:cs typeface="Times New Roman" pitchFamily="18" charset="0"/>
                      </a:endParaRPr>
                    </a:p>
                  </a:txBody>
                  <a:tcPr marL="60069" marR="60069" marT="0" marB="0" anchor="ctr" horzOverflow="overflow">
                    <a:solidFill>
                      <a:schemeClr val="accent4">
                        <a:lumMod val="20000"/>
                        <a:lumOff val="80000"/>
                      </a:schemeClr>
                    </a:solidFill>
                  </a:tcPr>
                </a:tc>
                <a:tc vMerge="1">
                  <a:txBody>
                    <a:bodyPr/>
                    <a:lstStyle/>
                    <a:p>
                      <a:endParaRPr lang="zh-TW" altLang="en-US"/>
                    </a:p>
                  </a:txBody>
                  <a:tcPr/>
                </a:tc>
                <a:extLst>
                  <a:ext uri="{0D108BD9-81ED-4DB2-BD59-A6C34878D82A}">
                    <a16:rowId xmlns:a16="http://schemas.microsoft.com/office/drawing/2014/main" val="10005"/>
                  </a:ext>
                </a:extLst>
              </a:tr>
              <a:tr h="494741">
                <a:tc vMerge="1">
                  <a:txBody>
                    <a:bodyPr/>
                    <a:lstStyle/>
                    <a:p>
                      <a:endParaRPr lang="zh-TW" altLang="en-US"/>
                    </a:p>
                  </a:txBody>
                  <a:tcPr/>
                </a:tc>
                <a:tc>
                  <a:txBody>
                    <a:bodyPr/>
                    <a:lstStyle/>
                    <a:p>
                      <a:pPr marL="0" marR="0" lvl="0" indent="0" algn="l" defTabSz="914400" rtl="0" eaLnBrk="1" fontAlgn="base" latinLnBrk="0" hangingPunct="1">
                        <a:lnSpc>
                          <a:spcPts val="1900"/>
                        </a:lnSpc>
                        <a:spcBef>
                          <a:spcPct val="0"/>
                        </a:spcBef>
                        <a:spcAft>
                          <a:spcPct val="0"/>
                        </a:spcAft>
                        <a:buClrTx/>
                        <a:buSzTx/>
                        <a:buFontTx/>
                        <a:buNone/>
                        <a:tabLst/>
                      </a:pPr>
                      <a:r>
                        <a:rPr kumimoji="0" lang="zh-TW" sz="1600" b="1" u="none" strike="noStrike" cap="none" normalizeH="0" baseline="0" dirty="0">
                          <a:ln>
                            <a:noFill/>
                          </a:ln>
                          <a:effectLst/>
                          <a:latin typeface="標楷體" pitchFamily="65" charset="-120"/>
                          <a:ea typeface="標楷體" pitchFamily="65" charset="-120"/>
                        </a:rPr>
                        <a:t>「員工認股權」</a:t>
                      </a:r>
                      <a:endParaRPr kumimoji="0" lang="zh-TW" sz="1600" b="1" i="0" u="none" strike="noStrike" cap="none" normalizeH="0" baseline="0" dirty="0">
                        <a:ln>
                          <a:noFill/>
                        </a:ln>
                        <a:solidFill>
                          <a:srgbClr val="0000FF"/>
                        </a:solidFill>
                        <a:effectLst/>
                        <a:latin typeface="標楷體" pitchFamily="65" charset="-120"/>
                        <a:ea typeface="標楷體" pitchFamily="65" charset="-120"/>
                        <a:cs typeface="Times New Roman" pitchFamily="18" charset="0"/>
                      </a:endParaRPr>
                    </a:p>
                  </a:txBody>
                  <a:tcPr marL="60069" marR="60069" marT="0" marB="0" anchor="ctr" horzOverflow="overflow">
                    <a:solidFill>
                      <a:schemeClr val="accent4">
                        <a:lumMod val="20000"/>
                        <a:lumOff val="80000"/>
                      </a:schemeClr>
                    </a:solidFill>
                  </a:tcPr>
                </a:tc>
                <a:tc>
                  <a:txBody>
                    <a:bodyPr/>
                    <a:lstStyle/>
                    <a:p>
                      <a:pPr marL="0" marR="0" lvl="0" indent="0" algn="l" defTabSz="914400" rtl="0" eaLnBrk="1" fontAlgn="base" latinLnBrk="0" hangingPunct="1">
                        <a:lnSpc>
                          <a:spcPts val="1900"/>
                        </a:lnSpc>
                        <a:spcBef>
                          <a:spcPct val="0"/>
                        </a:spcBef>
                        <a:spcAft>
                          <a:spcPct val="0"/>
                        </a:spcAft>
                        <a:buClrTx/>
                        <a:buSzTx/>
                        <a:buFontTx/>
                        <a:buNone/>
                        <a:tabLst/>
                      </a:pPr>
                      <a:r>
                        <a:rPr kumimoji="0" lang="zh-TW" sz="1600" b="1" u="none" strike="noStrike" cap="none" normalizeH="0" baseline="0" dirty="0">
                          <a:ln>
                            <a:noFill/>
                          </a:ln>
                          <a:effectLst/>
                          <a:latin typeface="標楷體" pitchFamily="65" charset="-120"/>
                          <a:ea typeface="標楷體" pitchFamily="65" charset="-120"/>
                        </a:rPr>
                        <a:t>以「</a:t>
                      </a:r>
                      <a:r>
                        <a:rPr kumimoji="0" lang="zh-TW" sz="1600" b="1" u="none" strike="noStrike" cap="none" normalizeH="0" baseline="0" dirty="0">
                          <a:ln>
                            <a:noFill/>
                          </a:ln>
                          <a:solidFill>
                            <a:srgbClr val="FF0000"/>
                          </a:solidFill>
                          <a:effectLst/>
                          <a:latin typeface="標楷體" pitchFamily="65" charset="-120"/>
                          <a:ea typeface="標楷體" pitchFamily="65" charset="-120"/>
                        </a:rPr>
                        <a:t>股票交付日</a:t>
                      </a:r>
                      <a:r>
                        <a:rPr kumimoji="0" lang="zh-TW" sz="1600" b="1" u="none" strike="noStrike" cap="none" normalizeH="0" baseline="0" dirty="0">
                          <a:ln>
                            <a:noFill/>
                          </a:ln>
                          <a:effectLst/>
                          <a:latin typeface="標楷體" pitchFamily="65" charset="-120"/>
                          <a:ea typeface="標楷體" pitchFamily="65" charset="-120"/>
                        </a:rPr>
                        <a:t>」為準</a:t>
                      </a:r>
                      <a:endParaRPr kumimoji="0" lang="zh-TW" sz="1600" b="1" i="0" u="none" strike="noStrike" cap="none" normalizeH="0" baseline="0" dirty="0">
                        <a:ln>
                          <a:noFill/>
                        </a:ln>
                        <a:solidFill>
                          <a:srgbClr val="C00000"/>
                        </a:solidFill>
                        <a:effectLst/>
                        <a:latin typeface="標楷體" pitchFamily="65" charset="-120"/>
                        <a:ea typeface="標楷體" pitchFamily="65" charset="-120"/>
                        <a:cs typeface="Times New Roman" pitchFamily="18" charset="0"/>
                      </a:endParaRPr>
                    </a:p>
                  </a:txBody>
                  <a:tcPr marL="60069" marR="60069" marT="0" marB="0" anchor="ctr" horzOverflow="overflow">
                    <a:solidFill>
                      <a:schemeClr val="accent4">
                        <a:lumMod val="20000"/>
                        <a:lumOff val="80000"/>
                      </a:schemeClr>
                    </a:solidFill>
                  </a:tcPr>
                </a:tc>
                <a:tc vMerge="1">
                  <a:txBody>
                    <a:bodyPr/>
                    <a:lstStyle/>
                    <a:p>
                      <a:endParaRPr lang="zh-TW" altLang="en-US"/>
                    </a:p>
                  </a:txBody>
                  <a:tcPr/>
                </a:tc>
                <a:extLst>
                  <a:ext uri="{0D108BD9-81ED-4DB2-BD59-A6C34878D82A}">
                    <a16:rowId xmlns:a16="http://schemas.microsoft.com/office/drawing/2014/main" val="10006"/>
                  </a:ext>
                </a:extLst>
              </a:tr>
              <a:tr h="322696">
                <a:tc gridSpan="2">
                  <a:txBody>
                    <a:bodyPr/>
                    <a:lstStyle/>
                    <a:p>
                      <a:pPr marL="0" marR="0" lvl="0" indent="0" algn="l" defTabSz="914400" rtl="0" eaLnBrk="1" fontAlgn="base" latinLnBrk="0" hangingPunct="1">
                        <a:lnSpc>
                          <a:spcPts val="1900"/>
                        </a:lnSpc>
                        <a:spcBef>
                          <a:spcPct val="0"/>
                        </a:spcBef>
                        <a:spcAft>
                          <a:spcPct val="0"/>
                        </a:spcAft>
                        <a:buClrTx/>
                        <a:buSzTx/>
                        <a:buFontTx/>
                        <a:buNone/>
                        <a:tabLst/>
                      </a:pPr>
                      <a:r>
                        <a:rPr kumimoji="0" lang="zh-TW" sz="1600" b="1" u="none" strike="noStrike" cap="none" normalizeH="0" baseline="0" dirty="0">
                          <a:ln>
                            <a:noFill/>
                          </a:ln>
                          <a:solidFill>
                            <a:srgbClr val="0000FF"/>
                          </a:solidFill>
                          <a:effectLst/>
                          <a:latin typeface="標楷體" pitchFamily="65" charset="-120"/>
                          <a:ea typeface="標楷體" pitchFamily="65" charset="-120"/>
                        </a:rPr>
                        <a:t>「透過集中市場」或「證券商營業處所買賣」者</a:t>
                      </a:r>
                      <a:endParaRPr kumimoji="0" lang="zh-TW" sz="1600" b="1" i="0" u="none" strike="noStrike" cap="none" normalizeH="0" baseline="0" dirty="0">
                        <a:ln>
                          <a:noFill/>
                        </a:ln>
                        <a:solidFill>
                          <a:srgbClr val="0000FF"/>
                        </a:solidFill>
                        <a:effectLst/>
                        <a:latin typeface="標楷體" pitchFamily="65" charset="-120"/>
                        <a:ea typeface="標楷體" pitchFamily="65" charset="-120"/>
                        <a:cs typeface="Times New Roman" pitchFamily="18" charset="0"/>
                      </a:endParaRPr>
                    </a:p>
                  </a:txBody>
                  <a:tcPr marL="60069" marR="60069" marT="0" marB="0" anchor="ctr" horzOverflow="overflow">
                    <a:solidFill>
                      <a:schemeClr val="accent4">
                        <a:lumMod val="20000"/>
                        <a:lumOff val="80000"/>
                      </a:schemeClr>
                    </a:solidFill>
                  </a:tcPr>
                </a:tc>
                <a:tc hMerge="1">
                  <a:txBody>
                    <a:bodyPr/>
                    <a:lstStyle/>
                    <a:p>
                      <a:endParaRPr lang="zh-TW" altLang="en-US"/>
                    </a:p>
                  </a:txBody>
                  <a:tcPr/>
                </a:tc>
                <a:tc>
                  <a:txBody>
                    <a:bodyPr/>
                    <a:lstStyle/>
                    <a:p>
                      <a:pPr marL="0" marR="0" lvl="0" indent="0" algn="l" defTabSz="914400" rtl="0" eaLnBrk="1" fontAlgn="base" latinLnBrk="0" hangingPunct="1">
                        <a:lnSpc>
                          <a:spcPts val="1900"/>
                        </a:lnSpc>
                        <a:spcBef>
                          <a:spcPct val="0"/>
                        </a:spcBef>
                        <a:spcAft>
                          <a:spcPct val="0"/>
                        </a:spcAft>
                        <a:buClrTx/>
                        <a:buSzTx/>
                        <a:buFontTx/>
                        <a:buNone/>
                        <a:tabLst/>
                      </a:pPr>
                      <a:r>
                        <a:rPr kumimoji="0" lang="zh-TW" sz="1600" b="1" u="none" strike="noStrike" cap="none" normalizeH="0" baseline="0" dirty="0">
                          <a:ln>
                            <a:noFill/>
                          </a:ln>
                          <a:effectLst/>
                          <a:latin typeface="標楷體" pitchFamily="65" charset="-120"/>
                          <a:ea typeface="標楷體" pitchFamily="65" charset="-120"/>
                        </a:rPr>
                        <a:t>以「</a:t>
                      </a:r>
                      <a:r>
                        <a:rPr kumimoji="0" lang="zh-TW" sz="1600" b="1" u="none" strike="noStrike" cap="none" normalizeH="0" baseline="0" dirty="0">
                          <a:ln>
                            <a:noFill/>
                          </a:ln>
                          <a:solidFill>
                            <a:srgbClr val="FF0000"/>
                          </a:solidFill>
                          <a:effectLst/>
                          <a:latin typeface="標楷體" pitchFamily="65" charset="-120"/>
                          <a:ea typeface="標楷體" pitchFamily="65" charset="-120"/>
                        </a:rPr>
                        <a:t>交易日</a:t>
                      </a:r>
                      <a:r>
                        <a:rPr kumimoji="0" lang="zh-TW" sz="1600" b="1" u="none" strike="noStrike" cap="none" normalizeH="0" baseline="0" dirty="0">
                          <a:ln>
                            <a:noFill/>
                          </a:ln>
                          <a:effectLst/>
                          <a:latin typeface="標楷體" pitchFamily="65" charset="-120"/>
                          <a:ea typeface="標楷體" pitchFamily="65" charset="-120"/>
                        </a:rPr>
                        <a:t>」為準</a:t>
                      </a:r>
                      <a:endParaRPr kumimoji="0" lang="zh-TW" sz="1600" b="1" i="0" u="none" strike="noStrike" cap="none" normalizeH="0" baseline="0" dirty="0">
                        <a:ln>
                          <a:noFill/>
                        </a:ln>
                        <a:solidFill>
                          <a:srgbClr val="C00000"/>
                        </a:solidFill>
                        <a:effectLst/>
                        <a:latin typeface="標楷體" pitchFamily="65" charset="-120"/>
                        <a:ea typeface="標楷體" pitchFamily="65" charset="-120"/>
                        <a:cs typeface="Times New Roman" pitchFamily="18" charset="0"/>
                      </a:endParaRPr>
                    </a:p>
                  </a:txBody>
                  <a:tcPr marL="60069" marR="60069" marT="0" marB="0" anchor="ctr" horzOverflow="overflow">
                    <a:solidFill>
                      <a:schemeClr val="accent4">
                        <a:lumMod val="20000"/>
                        <a:lumOff val="80000"/>
                      </a:schemeClr>
                    </a:solidFill>
                  </a:tcPr>
                </a:tc>
                <a:tc vMerge="1">
                  <a:txBody>
                    <a:bodyPr/>
                    <a:lstStyle/>
                    <a:p>
                      <a:endParaRPr lang="zh-TW" altLang="en-US"/>
                    </a:p>
                  </a:txBody>
                  <a:tcPr/>
                </a:tc>
                <a:extLst>
                  <a:ext uri="{0D108BD9-81ED-4DB2-BD59-A6C34878D82A}">
                    <a16:rowId xmlns:a16="http://schemas.microsoft.com/office/drawing/2014/main" val="10007"/>
                  </a:ext>
                </a:extLst>
              </a:tr>
              <a:tr h="693646">
                <a:tc>
                  <a:txBody>
                    <a:bodyPr/>
                    <a:lstStyle/>
                    <a:p>
                      <a:pPr marL="0" marR="0" lvl="0" indent="0" algn="l" defTabSz="914400" rtl="0" eaLnBrk="1" fontAlgn="base" latinLnBrk="0" hangingPunct="1">
                        <a:lnSpc>
                          <a:spcPts val="1900"/>
                        </a:lnSpc>
                        <a:spcBef>
                          <a:spcPct val="0"/>
                        </a:spcBef>
                        <a:spcAft>
                          <a:spcPct val="0"/>
                        </a:spcAft>
                        <a:buClrTx/>
                        <a:buSzTx/>
                        <a:buFontTx/>
                        <a:buNone/>
                        <a:tabLst/>
                      </a:pPr>
                      <a:r>
                        <a:rPr kumimoji="0" lang="zh-TW" sz="1600" b="1" u="none" strike="noStrike" cap="none" normalizeH="0" baseline="0" dirty="0">
                          <a:ln>
                            <a:noFill/>
                          </a:ln>
                          <a:effectLst/>
                          <a:latin typeface="標楷體" pitchFamily="65" charset="-120"/>
                          <a:ea typeface="標楷體" pitchFamily="65" charset="-120"/>
                        </a:rPr>
                        <a:t>非透過集中市場或證券商營業處所買賣者</a:t>
                      </a:r>
                      <a:endParaRPr kumimoji="0" lang="zh-TW" sz="1600" b="1" i="0" u="none" strike="noStrike" cap="none" normalizeH="0" baseline="0" dirty="0">
                        <a:ln>
                          <a:noFill/>
                        </a:ln>
                        <a:solidFill>
                          <a:srgbClr val="FFFFFF"/>
                        </a:solidFill>
                        <a:effectLst/>
                        <a:latin typeface="標楷體" pitchFamily="65" charset="-120"/>
                        <a:ea typeface="標楷體" pitchFamily="65" charset="-120"/>
                        <a:cs typeface="Times New Roman" pitchFamily="18" charset="0"/>
                      </a:endParaRPr>
                    </a:p>
                  </a:txBody>
                  <a:tcPr marL="60069" marR="60069" marT="0" marB="0" anchor="ctr" horzOverflow="overflow">
                    <a:solidFill>
                      <a:schemeClr val="accent4">
                        <a:lumMod val="20000"/>
                        <a:lumOff val="80000"/>
                      </a:schemeClr>
                    </a:solidFill>
                  </a:tcPr>
                </a:tc>
                <a:tc>
                  <a:txBody>
                    <a:bodyPr/>
                    <a:lstStyle/>
                    <a:p>
                      <a:pPr marL="0" marR="0" lvl="0" indent="0" algn="l" defTabSz="914400" rtl="0" eaLnBrk="1" fontAlgn="base" latinLnBrk="0" hangingPunct="1">
                        <a:lnSpc>
                          <a:spcPts val="1900"/>
                        </a:lnSpc>
                        <a:spcBef>
                          <a:spcPct val="0"/>
                        </a:spcBef>
                        <a:spcAft>
                          <a:spcPct val="0"/>
                        </a:spcAft>
                        <a:buClrTx/>
                        <a:buSzTx/>
                        <a:buFontTx/>
                        <a:buNone/>
                        <a:tabLst/>
                      </a:pPr>
                      <a:r>
                        <a:rPr kumimoji="0" lang="zh-TW" sz="1600" b="1" u="none" strike="noStrike" cap="none" normalizeH="0" baseline="0" dirty="0">
                          <a:ln>
                            <a:noFill/>
                          </a:ln>
                          <a:effectLst/>
                          <a:latin typeface="標楷體" pitchFamily="65" charset="-120"/>
                          <a:ea typeface="標楷體" pitchFamily="65" charset="-120"/>
                        </a:rPr>
                        <a:t>「繼承」、「贈與」、「私人間受讓」等</a:t>
                      </a:r>
                      <a:endParaRPr kumimoji="0" lang="zh-TW" sz="1600" b="1" i="0" u="none" strike="noStrike" cap="none" normalizeH="0" baseline="0" dirty="0">
                        <a:ln>
                          <a:noFill/>
                        </a:ln>
                        <a:solidFill>
                          <a:srgbClr val="0000FF"/>
                        </a:solidFill>
                        <a:effectLst/>
                        <a:latin typeface="標楷體" pitchFamily="65" charset="-120"/>
                        <a:ea typeface="標楷體" pitchFamily="65" charset="-120"/>
                        <a:cs typeface="Times New Roman" pitchFamily="18" charset="0"/>
                      </a:endParaRPr>
                    </a:p>
                  </a:txBody>
                  <a:tcPr marL="60069" marR="60069" marT="0" marB="0" anchor="ctr" horzOverflow="overflow">
                    <a:solidFill>
                      <a:schemeClr val="accent4">
                        <a:lumMod val="20000"/>
                        <a:lumOff val="80000"/>
                      </a:schemeClr>
                    </a:solidFill>
                  </a:tcPr>
                </a:tc>
                <a:tc>
                  <a:txBody>
                    <a:bodyPr/>
                    <a:lstStyle/>
                    <a:p>
                      <a:pPr marL="0" marR="0" lvl="0" indent="0" algn="l" defTabSz="914400" rtl="0" eaLnBrk="1" fontAlgn="base" latinLnBrk="0" hangingPunct="1">
                        <a:lnSpc>
                          <a:spcPts val="1900"/>
                        </a:lnSpc>
                        <a:spcBef>
                          <a:spcPct val="0"/>
                        </a:spcBef>
                        <a:spcAft>
                          <a:spcPct val="0"/>
                        </a:spcAft>
                        <a:buClrTx/>
                        <a:buSzTx/>
                        <a:buFontTx/>
                        <a:buNone/>
                        <a:tabLst/>
                      </a:pPr>
                      <a:r>
                        <a:rPr kumimoji="0" lang="zh-TW" sz="1600" b="1" u="none" strike="noStrike" cap="none" normalizeH="0" baseline="0" dirty="0">
                          <a:ln>
                            <a:noFill/>
                          </a:ln>
                          <a:effectLst/>
                          <a:latin typeface="標楷體" pitchFamily="65" charset="-120"/>
                          <a:ea typeface="標楷體" pitchFamily="65" charset="-120"/>
                        </a:rPr>
                        <a:t>以「</a:t>
                      </a:r>
                      <a:r>
                        <a:rPr kumimoji="0" lang="zh-TW" sz="1600" b="1" u="none" strike="noStrike" cap="none" normalizeH="0" baseline="0" dirty="0">
                          <a:ln>
                            <a:noFill/>
                          </a:ln>
                          <a:solidFill>
                            <a:srgbClr val="FF0000"/>
                          </a:solidFill>
                          <a:effectLst/>
                          <a:latin typeface="標楷體" pitchFamily="65" charset="-120"/>
                          <a:ea typeface="標楷體" pitchFamily="65" charset="-120"/>
                        </a:rPr>
                        <a:t>股票過戶日</a:t>
                      </a:r>
                      <a:r>
                        <a:rPr kumimoji="0" lang="zh-TW" sz="1600" b="1" u="none" strike="noStrike" cap="none" normalizeH="0" baseline="0" dirty="0">
                          <a:ln>
                            <a:noFill/>
                          </a:ln>
                          <a:effectLst/>
                          <a:latin typeface="標楷體" pitchFamily="65" charset="-120"/>
                          <a:ea typeface="標楷體" pitchFamily="65" charset="-120"/>
                        </a:rPr>
                        <a:t>」為準</a:t>
                      </a:r>
                      <a:endParaRPr kumimoji="0" lang="zh-TW" sz="1600" b="1" i="0" u="none" strike="noStrike" cap="none" normalizeH="0" baseline="0" dirty="0">
                        <a:ln>
                          <a:noFill/>
                        </a:ln>
                        <a:solidFill>
                          <a:srgbClr val="C00000"/>
                        </a:solidFill>
                        <a:effectLst/>
                        <a:latin typeface="標楷體" pitchFamily="65" charset="-120"/>
                        <a:ea typeface="標楷體" pitchFamily="65" charset="-120"/>
                        <a:cs typeface="Times New Roman" pitchFamily="18" charset="0"/>
                      </a:endParaRPr>
                    </a:p>
                  </a:txBody>
                  <a:tcPr marL="60069" marR="60069" marT="0" marB="0" anchor="ctr" horzOverflow="overflow">
                    <a:solidFill>
                      <a:schemeClr val="accent4">
                        <a:lumMod val="20000"/>
                        <a:lumOff val="80000"/>
                      </a:schemeClr>
                    </a:solidFill>
                  </a:tcPr>
                </a:tc>
                <a:tc vMerge="1">
                  <a:txBody>
                    <a:bodyPr/>
                    <a:lstStyle/>
                    <a:p>
                      <a:endParaRPr lang="zh-TW" altLang="en-US"/>
                    </a:p>
                  </a:txBody>
                  <a:tcPr/>
                </a:tc>
                <a:extLst>
                  <a:ext uri="{0D108BD9-81ED-4DB2-BD59-A6C34878D82A}">
                    <a16:rowId xmlns:a16="http://schemas.microsoft.com/office/drawing/2014/main" val="10008"/>
                  </a:ext>
                </a:extLst>
              </a:tr>
            </a:tbl>
          </a:graphicData>
        </a:graphic>
      </p:graphicFrame>
    </p:spTree>
  </p:cSld>
  <p:clrMapOvr>
    <a:masterClrMapping/>
  </p:clrMapOvr>
  <p:transition>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投影片編號版面配置區 1"/>
          <p:cNvSpPr>
            <a:spLocks noGrp="1"/>
          </p:cNvSpPr>
          <p:nvPr>
            <p:ph type="sldNum" sz="quarter" idx="12"/>
          </p:nvPr>
        </p:nvSpPr>
        <p:spPr bwMode="auto">
          <a:noFill/>
          <a:ln>
            <a:round/>
            <a:headEnd/>
            <a:tailEnd/>
          </a:ln>
        </p:spPr>
        <p:txBody>
          <a:bodyPr/>
          <a:lstStyle/>
          <a:p>
            <a:fld id="{2965D664-AE82-42F9-ABC9-50755632CF3F}" type="slidenum">
              <a:rPr lang="zh-TW" altLang="en-US" sz="1800" smtClean="0">
                <a:solidFill>
                  <a:schemeClr val="tx2"/>
                </a:solidFill>
                <a:ea typeface="標楷體" pitchFamily="65" charset="-120"/>
              </a:rPr>
              <a:pPr/>
              <a:t>47</a:t>
            </a:fld>
            <a:endParaRPr lang="zh-TW" altLang="en-US" sz="1800">
              <a:solidFill>
                <a:schemeClr val="tx2"/>
              </a:solidFill>
              <a:ea typeface="標楷體" pitchFamily="65" charset="-120"/>
            </a:endParaRPr>
          </a:p>
        </p:txBody>
      </p:sp>
      <p:sp>
        <p:nvSpPr>
          <p:cNvPr id="46082" name="Rectangle 2"/>
          <p:cNvSpPr>
            <a:spLocks noGrp="1"/>
          </p:cNvSpPr>
          <p:nvPr>
            <p:ph type="title" idx="4294967295"/>
          </p:nvPr>
        </p:nvSpPr>
        <p:spPr>
          <a:xfrm>
            <a:off x="539750" y="360363"/>
            <a:ext cx="9391650" cy="854075"/>
          </a:xfrm>
        </p:spPr>
        <p:txBody>
          <a:bodyPr rtlCol="0">
            <a:normAutofit/>
          </a:bodyPr>
          <a:lstStyle/>
          <a:p>
            <a:pPr eaLnBrk="1" fontAlgn="auto" hangingPunct="1">
              <a:spcAft>
                <a:spcPts val="0"/>
              </a:spcAft>
              <a:defRPr/>
            </a:pPr>
            <a:r>
              <a:rPr lang="zh-TW" altLang="en-US"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rPr>
              <a:t>質權設定申報</a:t>
            </a:r>
            <a:endParaRPr lang="en-US" altLang="zh-TW"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endParaRPr>
          </a:p>
        </p:txBody>
      </p:sp>
      <p:sp>
        <p:nvSpPr>
          <p:cNvPr id="7172" name="Rectangle 3"/>
          <p:cNvSpPr>
            <a:spLocks noGrp="1"/>
          </p:cNvSpPr>
          <p:nvPr>
            <p:ph idx="4294967295"/>
          </p:nvPr>
        </p:nvSpPr>
        <p:spPr>
          <a:xfrm>
            <a:off x="433388" y="1439863"/>
            <a:ext cx="8335962" cy="3863975"/>
          </a:xfrm>
        </p:spPr>
        <p:txBody>
          <a:bodyPr rtlCol="0">
            <a:normAutofit fontScale="92500"/>
          </a:bodyPr>
          <a:lstStyle/>
          <a:p>
            <a:pPr marL="1255713" indent="-1255713" eaLnBrk="1" fontAlgn="auto" hangingPunct="1">
              <a:spcAft>
                <a:spcPts val="0"/>
              </a:spcAft>
              <a:buClr>
                <a:srgbClr val="660066"/>
              </a:buClr>
              <a:buFont typeface="Wingdings" pitchFamily="2" charset="2"/>
              <a:buNone/>
              <a:defRPr/>
            </a:pPr>
            <a:r>
              <a:rPr lang="zh-TW" altLang="en-US" sz="3200" b="1" dirty="0">
                <a:solidFill>
                  <a:srgbClr val="0000FF"/>
                </a:solidFill>
                <a:latin typeface="Times New Roman" panose="02020603050405020304" pitchFamily="18" charset="0"/>
                <a:ea typeface="標楷體" panose="03000509000000000000" pitchFamily="65" charset="-120"/>
              </a:rPr>
              <a:t>（一）</a:t>
            </a:r>
            <a:r>
              <a:rPr lang="zh-TW" altLang="en-US" sz="3200" b="1" u="sng" dirty="0">
                <a:solidFill>
                  <a:srgbClr val="FF0000"/>
                </a:solidFill>
                <a:latin typeface="Times New Roman" panose="02020603050405020304" pitchFamily="18" charset="0"/>
                <a:ea typeface="標楷體" panose="03000509000000000000" pitchFamily="65" charset="-120"/>
              </a:rPr>
              <a:t>內部人</a:t>
            </a:r>
            <a:r>
              <a:rPr lang="zh-TW" altLang="en-US" sz="3200" b="1" dirty="0">
                <a:solidFill>
                  <a:srgbClr val="0000FF"/>
                </a:solidFill>
                <a:latin typeface="Times New Roman" panose="02020603050405020304" pitchFamily="18" charset="0"/>
                <a:ea typeface="標楷體" panose="03000509000000000000" pitchFamily="65" charset="-120"/>
              </a:rPr>
              <a:t>持股經設定質權者，應即通知公司。</a:t>
            </a:r>
          </a:p>
          <a:p>
            <a:pPr marL="1255713" indent="-1255713" eaLnBrk="1" fontAlgn="auto" hangingPunct="1">
              <a:spcAft>
                <a:spcPts val="0"/>
              </a:spcAft>
              <a:buClr>
                <a:srgbClr val="660066"/>
              </a:buClr>
              <a:buFontTx/>
              <a:buNone/>
              <a:defRPr/>
            </a:pPr>
            <a:r>
              <a:rPr lang="zh-TW" altLang="en-US" sz="3200" b="1" dirty="0">
                <a:solidFill>
                  <a:srgbClr val="0000FF"/>
                </a:solidFill>
                <a:latin typeface="Times New Roman" panose="02020603050405020304" pitchFamily="18" charset="0"/>
                <a:ea typeface="標楷體" panose="03000509000000000000" pitchFamily="65" charset="-120"/>
              </a:rPr>
              <a:t>（二）</a:t>
            </a:r>
            <a:r>
              <a:rPr lang="zh-TW" altLang="en-US" sz="3200" b="1" u="sng" dirty="0">
                <a:solidFill>
                  <a:srgbClr val="FF0000"/>
                </a:solidFill>
                <a:latin typeface="Times New Roman" panose="02020603050405020304" pitchFamily="18" charset="0"/>
                <a:ea typeface="標楷體" panose="03000509000000000000" pitchFamily="65" charset="-120"/>
              </a:rPr>
              <a:t>公司</a:t>
            </a:r>
            <a:r>
              <a:rPr lang="zh-TW" altLang="en-US" sz="3200" b="1" dirty="0">
                <a:solidFill>
                  <a:srgbClr val="0000FF"/>
                </a:solidFill>
                <a:latin typeface="Times New Roman" panose="02020603050405020304" pitchFamily="18" charset="0"/>
                <a:ea typeface="標楷體" panose="03000509000000000000" pitchFamily="65" charset="-120"/>
              </a:rPr>
              <a:t>應於內部人質權設定後五日內，向主管機關（輸入公開資訊觀測站）申報。</a:t>
            </a:r>
          </a:p>
          <a:p>
            <a:pPr marL="1047750" indent="-1047750" algn="just" eaLnBrk="1" fontAlgn="auto" hangingPunct="1">
              <a:spcAft>
                <a:spcPts val="0"/>
              </a:spcAft>
              <a:buClr>
                <a:srgbClr val="660066"/>
              </a:buClr>
              <a:buFontTx/>
              <a:buNone/>
              <a:defRPr/>
            </a:pPr>
            <a:r>
              <a:rPr lang="zh-TW" altLang="en-US" sz="3200" b="1" dirty="0">
                <a:solidFill>
                  <a:srgbClr val="0000FF"/>
                </a:solidFill>
                <a:latin typeface="Times New Roman" panose="02020603050405020304" pitchFamily="18" charset="0"/>
                <a:ea typeface="標楷體" panose="03000509000000000000" pitchFamily="65" charset="-120"/>
              </a:rPr>
              <a:t>（三）解質時亦同。</a:t>
            </a:r>
          </a:p>
          <a:p>
            <a:pPr marL="1160463" indent="-804863" algn="just" eaLnBrk="1" fontAlgn="auto" hangingPunct="1">
              <a:spcAft>
                <a:spcPts val="0"/>
              </a:spcAft>
              <a:buClr>
                <a:schemeClr val="accent3"/>
              </a:buClr>
              <a:buFont typeface="Wingdings" pitchFamily="2" charset="2"/>
              <a:buNone/>
              <a:defRPr/>
            </a:pPr>
            <a:r>
              <a:rPr lang="zh-TW" altLang="en-US" sz="3200" b="1" dirty="0">
                <a:solidFill>
                  <a:srgbClr val="FF0000"/>
                </a:solidFill>
                <a:latin typeface="Times New Roman" panose="02020603050405020304" pitchFamily="18" charset="0"/>
                <a:ea typeface="標楷體" panose="03000509000000000000" pitchFamily="65" charset="-120"/>
              </a:rPr>
              <a:t>註：公司內部人於設質股票有被質權人處分之虞者，應即依證交法第二十二條之二及第二十五條規定辦理。</a:t>
            </a:r>
            <a:endParaRPr lang="en-US" altLang="zh-TW" sz="3200" b="1" dirty="0">
              <a:solidFill>
                <a:schemeClr val="tx1">
                  <a:lumMod val="75000"/>
                  <a:lumOff val="25000"/>
                </a:schemeClr>
              </a:solidFill>
              <a:latin typeface="Times New Roman" panose="02020603050405020304" pitchFamily="18" charset="0"/>
              <a:ea typeface="標楷體" panose="03000509000000000000" pitchFamily="65" charset="-120"/>
            </a:endParaRPr>
          </a:p>
        </p:txBody>
      </p:sp>
    </p:spTree>
  </p:cSld>
  <p:clrMapOvr>
    <a:masterClrMapping/>
  </p:clrMapOvr>
  <p:transition>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圖片 1"/>
          <p:cNvPicPr>
            <a:picLocks noChangeAspect="1"/>
          </p:cNvPicPr>
          <p:nvPr/>
        </p:nvPicPr>
        <p:blipFill>
          <a:blip r:embed="rId3" cstate="print"/>
          <a:srcRect/>
          <a:stretch>
            <a:fillRect/>
          </a:stretch>
        </p:blipFill>
        <p:spPr bwMode="auto">
          <a:xfrm>
            <a:off x="-15875" y="3357563"/>
            <a:ext cx="4376738" cy="3500437"/>
          </a:xfrm>
          <a:prstGeom prst="rect">
            <a:avLst/>
          </a:prstGeom>
          <a:noFill/>
          <a:ln w="9525">
            <a:noFill/>
            <a:miter lim="800000"/>
            <a:headEnd/>
            <a:tailEnd/>
          </a:ln>
        </p:spPr>
      </p:pic>
      <p:sp>
        <p:nvSpPr>
          <p:cNvPr id="59395" name="投影片編號版面配置區 1"/>
          <p:cNvSpPr>
            <a:spLocks noGrp="1"/>
          </p:cNvSpPr>
          <p:nvPr>
            <p:ph type="sldNum" sz="quarter" idx="12"/>
          </p:nvPr>
        </p:nvSpPr>
        <p:spPr bwMode="auto">
          <a:noFill/>
          <a:ln>
            <a:round/>
            <a:headEnd/>
            <a:tailEnd/>
          </a:ln>
        </p:spPr>
        <p:txBody>
          <a:bodyPr/>
          <a:lstStyle/>
          <a:p>
            <a:fld id="{81BA88B6-E596-4023-BD2E-542ABEC21CFF}" type="slidenum">
              <a:rPr lang="zh-TW" altLang="en-US" sz="1800" smtClean="0">
                <a:solidFill>
                  <a:schemeClr val="tx2"/>
                </a:solidFill>
                <a:ea typeface="標楷體" pitchFamily="65" charset="-120"/>
              </a:rPr>
              <a:pPr/>
              <a:t>48</a:t>
            </a:fld>
            <a:endParaRPr lang="zh-TW" altLang="en-US" sz="1800">
              <a:solidFill>
                <a:schemeClr val="tx2"/>
              </a:solidFill>
              <a:ea typeface="標楷體" pitchFamily="65" charset="-120"/>
            </a:endParaRPr>
          </a:p>
        </p:txBody>
      </p:sp>
      <p:sp>
        <p:nvSpPr>
          <p:cNvPr id="47106" name="Rectangle 2"/>
          <p:cNvSpPr>
            <a:spLocks noGrp="1"/>
          </p:cNvSpPr>
          <p:nvPr>
            <p:ph type="title" idx="4294967295"/>
          </p:nvPr>
        </p:nvSpPr>
        <p:spPr>
          <a:xfrm>
            <a:off x="539750" y="360363"/>
            <a:ext cx="9445625" cy="765175"/>
          </a:xfrm>
        </p:spPr>
        <p:txBody>
          <a:bodyPr rtlCol="0">
            <a:normAutofit/>
          </a:bodyPr>
          <a:lstStyle/>
          <a:p>
            <a:pPr eaLnBrk="1" fontAlgn="auto" hangingPunct="1">
              <a:spcAft>
                <a:spcPts val="0"/>
              </a:spcAft>
              <a:defRPr/>
            </a:pPr>
            <a:r>
              <a:rPr lang="zh-TW" altLang="en-US" sz="4000" b="1" dirty="0">
                <a:solidFill>
                  <a:srgbClr val="FF0000"/>
                </a:solidFill>
                <a:effectLst>
                  <a:outerShdw blurRad="38100" dist="38100" dir="2700000" algn="tl">
                    <a:srgbClr val="C0C0C0"/>
                  </a:outerShdw>
                </a:effectLst>
                <a:latin typeface="標楷體" panose="03000509000000000000" pitchFamily="65" charset="-120"/>
                <a:ea typeface="標楷體" panose="03000509000000000000" pitchFamily="65" charset="-120"/>
              </a:rPr>
              <a:t>罰則</a:t>
            </a:r>
            <a:endParaRPr lang="en-US" altLang="zh-TW" sz="4000" b="1" dirty="0">
              <a:solidFill>
                <a:srgbClr val="FF0000"/>
              </a:solidFill>
              <a:effectLst>
                <a:outerShdw blurRad="38100" dist="38100" dir="2700000" algn="tl">
                  <a:srgbClr val="C0C0C0"/>
                </a:outerShdw>
              </a:effectLst>
              <a:latin typeface="標楷體" panose="03000509000000000000" pitchFamily="65" charset="-120"/>
              <a:ea typeface="標楷體" panose="03000509000000000000" pitchFamily="65" charset="-120"/>
            </a:endParaRPr>
          </a:p>
        </p:txBody>
      </p:sp>
      <p:sp>
        <p:nvSpPr>
          <p:cNvPr id="59397" name="Rectangle 3"/>
          <p:cNvSpPr>
            <a:spLocks noGrp="1"/>
          </p:cNvSpPr>
          <p:nvPr>
            <p:ph idx="4294967295"/>
          </p:nvPr>
        </p:nvSpPr>
        <p:spPr>
          <a:xfrm>
            <a:off x="2000250" y="1212850"/>
            <a:ext cx="6503988" cy="2936230"/>
          </a:xfrm>
        </p:spPr>
        <p:txBody>
          <a:bodyPr/>
          <a:lstStyle/>
          <a:p>
            <a:pPr marL="0" indent="0" eaLnBrk="1" hangingPunct="1">
              <a:lnSpc>
                <a:spcPct val="90000"/>
              </a:lnSpc>
              <a:buFont typeface="Wingdings" pitchFamily="2" charset="2"/>
              <a:buNone/>
            </a:pPr>
            <a:r>
              <a:rPr lang="zh-TW" altLang="en-US" sz="3200" b="1" dirty="0">
                <a:solidFill>
                  <a:srgbClr val="0000FF"/>
                </a:solidFill>
                <a:latin typeface="標楷體" pitchFamily="65" charset="-120"/>
                <a:ea typeface="標楷體" pitchFamily="65" charset="-120"/>
              </a:rPr>
              <a:t>違反證交法第二十五條之規定依證交法</a:t>
            </a:r>
            <a:r>
              <a:rPr lang="zh-TW" altLang="en-US" sz="3200" b="1" dirty="0">
                <a:solidFill>
                  <a:srgbClr val="FF0000"/>
                </a:solidFill>
                <a:latin typeface="標楷體" pitchFamily="65" charset="-120"/>
                <a:ea typeface="標楷體" pitchFamily="65" charset="-120"/>
              </a:rPr>
              <a:t>第一百七十八條第一項規定，處新臺幣二十四萬元以上四百八十萬元以下</a:t>
            </a:r>
            <a:r>
              <a:rPr lang="zh-TW" altLang="en-US" sz="3200" b="1" dirty="0">
                <a:solidFill>
                  <a:srgbClr val="0000FF"/>
                </a:solidFill>
                <a:latin typeface="標楷體" pitchFamily="65" charset="-120"/>
                <a:ea typeface="標楷體" pitchFamily="65" charset="-120"/>
              </a:rPr>
              <a:t>罰鍰。</a:t>
            </a:r>
          </a:p>
        </p:txBody>
      </p:sp>
      <p:sp>
        <p:nvSpPr>
          <p:cNvPr id="6" name="矩形 5">
            <a:extLst>
              <a:ext uri="{FF2B5EF4-FFF2-40B4-BE49-F238E27FC236}">
                <a16:creationId xmlns:a16="http://schemas.microsoft.com/office/drawing/2014/main" id="{2F25925F-5E41-4324-874D-768B433A5545}"/>
              </a:ext>
            </a:extLst>
          </p:cNvPr>
          <p:cNvSpPr/>
          <p:nvPr/>
        </p:nvSpPr>
        <p:spPr>
          <a:xfrm>
            <a:off x="2576737" y="3861048"/>
            <a:ext cx="5184576" cy="646331"/>
          </a:xfrm>
          <a:prstGeom prst="rect">
            <a:avLst/>
          </a:prstGeom>
        </p:spPr>
        <p:txBody>
          <a:bodyPr wrap="square">
            <a:spAutoFit/>
          </a:bodyPr>
          <a:lstStyle/>
          <a:p>
            <a:pPr marL="533400" indent="-533400" algn="ctr" eaLnBrk="1" fontAlgn="auto" hangingPunct="1">
              <a:spcAft>
                <a:spcPts val="0"/>
              </a:spcAft>
              <a:buClr>
                <a:schemeClr val="accent3"/>
              </a:buClr>
              <a:buFont typeface="Wingdings" pitchFamily="2" charset="2"/>
              <a:buNone/>
              <a:defRPr/>
            </a:pPr>
            <a:r>
              <a:rPr lang="zh-TW" altLang="en-US" b="1" dirty="0">
                <a:solidFill>
                  <a:srgbClr val="C00000"/>
                </a:solidFill>
                <a:latin typeface="Times New Roman" panose="02020603050405020304" pitchFamily="18" charset="0"/>
                <a:ea typeface="標楷體" panose="03000509000000000000" pitchFamily="65" charset="-120"/>
              </a:rPr>
              <a:t>中華民國</a:t>
            </a:r>
            <a:r>
              <a:rPr lang="en-US" altLang="zh-TW" b="1" dirty="0">
                <a:solidFill>
                  <a:srgbClr val="C00000"/>
                </a:solidFill>
                <a:latin typeface="Times New Roman" panose="02020603050405020304" pitchFamily="18" charset="0"/>
                <a:ea typeface="標楷體" panose="03000509000000000000" pitchFamily="65" charset="-120"/>
              </a:rPr>
              <a:t>108</a:t>
            </a:r>
            <a:r>
              <a:rPr lang="zh-TW" altLang="en-US" b="1" dirty="0">
                <a:solidFill>
                  <a:srgbClr val="C00000"/>
                </a:solidFill>
                <a:latin typeface="Times New Roman" panose="02020603050405020304" pitchFamily="18" charset="0"/>
                <a:ea typeface="標楷體" panose="03000509000000000000" pitchFamily="65" charset="-120"/>
              </a:rPr>
              <a:t>年</a:t>
            </a:r>
            <a:r>
              <a:rPr lang="en-US" altLang="zh-TW" b="1" dirty="0">
                <a:solidFill>
                  <a:srgbClr val="C00000"/>
                </a:solidFill>
                <a:latin typeface="Times New Roman" panose="02020603050405020304" pitchFamily="18" charset="0"/>
                <a:ea typeface="標楷體" panose="03000509000000000000" pitchFamily="65" charset="-120"/>
              </a:rPr>
              <a:t>4</a:t>
            </a:r>
            <a:r>
              <a:rPr lang="zh-TW" altLang="en-US" b="1" dirty="0">
                <a:solidFill>
                  <a:srgbClr val="C00000"/>
                </a:solidFill>
                <a:latin typeface="Times New Roman" panose="02020603050405020304" pitchFamily="18" charset="0"/>
                <a:ea typeface="標楷體" panose="03000509000000000000" pitchFamily="65" charset="-120"/>
              </a:rPr>
              <a:t>月</a:t>
            </a:r>
            <a:r>
              <a:rPr lang="en-US" altLang="zh-TW" b="1" dirty="0">
                <a:solidFill>
                  <a:srgbClr val="C00000"/>
                </a:solidFill>
                <a:latin typeface="Times New Roman" panose="02020603050405020304" pitchFamily="18" charset="0"/>
                <a:ea typeface="標楷體" panose="03000509000000000000" pitchFamily="65" charset="-120"/>
              </a:rPr>
              <a:t>17</a:t>
            </a:r>
            <a:r>
              <a:rPr lang="zh-TW" altLang="en-US" b="1" dirty="0">
                <a:solidFill>
                  <a:srgbClr val="C00000"/>
                </a:solidFill>
                <a:latin typeface="Times New Roman" panose="02020603050405020304" pitchFamily="18" charset="0"/>
                <a:ea typeface="標楷體" panose="03000509000000000000" pitchFamily="65" charset="-120"/>
              </a:rPr>
              <a:t>日總統華總一經字第</a:t>
            </a:r>
            <a:r>
              <a:rPr lang="en-US" altLang="zh-TW" b="1" dirty="0">
                <a:solidFill>
                  <a:srgbClr val="C00000"/>
                </a:solidFill>
                <a:latin typeface="Times New Roman" panose="02020603050405020304" pitchFamily="18" charset="0"/>
                <a:ea typeface="標楷體" panose="03000509000000000000" pitchFamily="65" charset="-120"/>
              </a:rPr>
              <a:t>10800037881</a:t>
            </a:r>
            <a:r>
              <a:rPr lang="zh-TW" altLang="en-US" b="1" dirty="0">
                <a:solidFill>
                  <a:srgbClr val="C00000"/>
                </a:solidFill>
                <a:latin typeface="Times New Roman" panose="02020603050405020304" pitchFamily="18" charset="0"/>
                <a:ea typeface="標楷體" panose="03000509000000000000" pitchFamily="65" charset="-120"/>
              </a:rPr>
              <a:t>號令</a:t>
            </a:r>
            <a:endParaRPr lang="en-US" altLang="zh-TW" b="1" dirty="0">
              <a:solidFill>
                <a:srgbClr val="C00000"/>
              </a:solidFill>
              <a:latin typeface="Times New Roman" panose="02020603050405020304" pitchFamily="18" charset="0"/>
              <a:ea typeface="標楷體" panose="03000509000000000000" pitchFamily="65" charset="-120"/>
            </a:endParaRPr>
          </a:p>
        </p:txBody>
      </p:sp>
    </p:spTree>
  </p:cSld>
  <p:clrMapOvr>
    <a:masterClrMapping/>
  </p:clrMapOvr>
  <p:transition>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4" name="AutoShape 4"/>
          <p:cNvSpPr>
            <a:spLocks noChangeArrowheads="1"/>
          </p:cNvSpPr>
          <p:nvPr/>
        </p:nvSpPr>
        <p:spPr bwMode="auto">
          <a:xfrm>
            <a:off x="2066925" y="4005263"/>
            <a:ext cx="546100" cy="792162"/>
          </a:xfrm>
          <a:prstGeom prst="bracePair">
            <a:avLst>
              <a:gd name="adj" fmla="val 8333"/>
            </a:avLst>
          </a:prstGeom>
          <a:noFill/>
          <a:ln w="9525">
            <a:noFill/>
            <a:round/>
            <a:headEnd/>
            <a:tailEnd/>
          </a:ln>
          <a:effectLst>
            <a:prstShdw prst="shdw17" dist="17961" dir="2700000">
              <a:schemeClr val="accent1">
                <a:gamma/>
                <a:shade val="60000"/>
                <a:invGamma/>
              </a:schemeClr>
            </a:prstShdw>
          </a:effectLst>
        </p:spPr>
        <p:txBody>
          <a:bodyPr wrap="none" anchor="ctr"/>
          <a:lstStyle/>
          <a:p>
            <a:pPr fontAlgn="auto">
              <a:spcBef>
                <a:spcPts val="0"/>
              </a:spcBef>
              <a:spcAft>
                <a:spcPts val="0"/>
              </a:spcAft>
              <a:defRPr/>
            </a:pPr>
            <a:endParaRPr kumimoji="0" lang="zh-TW" altLang="en-US">
              <a:latin typeface="+mn-lt"/>
              <a:ea typeface="+mn-ea"/>
            </a:endParaRPr>
          </a:p>
        </p:txBody>
      </p:sp>
      <p:sp>
        <p:nvSpPr>
          <p:cNvPr id="240648" name="Rectangle 8"/>
          <p:cNvSpPr>
            <a:spLocks noChangeArrowheads="1"/>
          </p:cNvSpPr>
          <p:nvPr/>
        </p:nvSpPr>
        <p:spPr bwMode="auto">
          <a:xfrm>
            <a:off x="57150" y="2636838"/>
            <a:ext cx="9348788" cy="1570037"/>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fontAlgn="auto">
              <a:spcAft>
                <a:spcPts val="0"/>
              </a:spcAft>
              <a:defRPr/>
            </a:pPr>
            <a:r>
              <a:rPr kumimoji="0" lang="zh-TW" altLang="en-US" sz="48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cs typeface="+mj-cs"/>
              </a:rPr>
              <a:t>防範內部人</a:t>
            </a:r>
            <a:r>
              <a:rPr kumimoji="0" lang="zh-TW" altLang="en-US" sz="4800" b="1" u="sng"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cs typeface="+mj-cs"/>
              </a:rPr>
              <a:t>事前</a:t>
            </a:r>
            <a:r>
              <a:rPr kumimoji="0" lang="zh-TW" altLang="en-US" sz="48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cs typeface="+mj-cs"/>
              </a:rPr>
              <a:t>及</a:t>
            </a:r>
            <a:r>
              <a:rPr kumimoji="0" lang="zh-TW" altLang="en-US" sz="4800" b="1" u="sng"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cs typeface="+mj-cs"/>
              </a:rPr>
              <a:t>事後</a:t>
            </a:r>
            <a:r>
              <a:rPr kumimoji="0" lang="zh-TW" altLang="en-US" sz="48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cs typeface="+mj-cs"/>
              </a:rPr>
              <a:t>申報</a:t>
            </a:r>
            <a:endParaRPr kumimoji="0" lang="en-US" altLang="zh-TW" sz="48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cs typeface="+mj-cs"/>
            </a:endParaRPr>
          </a:p>
          <a:p>
            <a:pPr algn="ctr" fontAlgn="auto">
              <a:spcAft>
                <a:spcPts val="0"/>
              </a:spcAft>
              <a:defRPr/>
            </a:pPr>
            <a:r>
              <a:rPr kumimoji="0" lang="zh-TW" altLang="en-US" sz="48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cs typeface="+mj-cs"/>
              </a:rPr>
              <a:t>違規之努力及相關措施</a:t>
            </a: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圖片 7"/>
          <p:cNvPicPr>
            <a:picLocks noChangeAspect="1"/>
          </p:cNvPicPr>
          <p:nvPr/>
        </p:nvPicPr>
        <p:blipFill>
          <a:blip r:embed="rId3" cstate="print"/>
          <a:srcRect/>
          <a:stretch>
            <a:fillRect/>
          </a:stretch>
        </p:blipFill>
        <p:spPr bwMode="auto">
          <a:xfrm>
            <a:off x="415925" y="1573213"/>
            <a:ext cx="3322638" cy="4144962"/>
          </a:xfrm>
          <a:prstGeom prst="rect">
            <a:avLst/>
          </a:prstGeom>
          <a:noFill/>
          <a:ln w="9525">
            <a:noFill/>
            <a:miter lim="800000"/>
            <a:headEnd/>
            <a:tailEnd/>
          </a:ln>
        </p:spPr>
      </p:pic>
      <p:sp>
        <p:nvSpPr>
          <p:cNvPr id="19459" name="投影片編號版面配置區 6"/>
          <p:cNvSpPr>
            <a:spLocks noGrp="1"/>
          </p:cNvSpPr>
          <p:nvPr>
            <p:ph type="sldNum" sz="quarter" idx="12"/>
          </p:nvPr>
        </p:nvSpPr>
        <p:spPr bwMode="auto">
          <a:noFill/>
          <a:ln>
            <a:round/>
            <a:headEnd/>
            <a:tailEnd/>
          </a:ln>
        </p:spPr>
        <p:txBody>
          <a:bodyPr/>
          <a:lstStyle/>
          <a:p>
            <a:fld id="{5579F993-B903-4A7A-8C96-F86E7D98FEE8}" type="slidenum">
              <a:rPr lang="zh-TW" altLang="en-US" sz="1800" smtClean="0">
                <a:solidFill>
                  <a:schemeClr val="tx2"/>
                </a:solidFill>
                <a:ea typeface="標楷體" pitchFamily="65" charset="-120"/>
              </a:rPr>
              <a:pPr/>
              <a:t>5</a:t>
            </a:fld>
            <a:endParaRPr lang="zh-TW" altLang="en-US" sz="1800">
              <a:solidFill>
                <a:schemeClr val="tx2"/>
              </a:solidFill>
              <a:ea typeface="標楷體" pitchFamily="65" charset="-120"/>
            </a:endParaRPr>
          </a:p>
        </p:txBody>
      </p:sp>
      <p:sp>
        <p:nvSpPr>
          <p:cNvPr id="10242" name="Rectangle 2"/>
          <p:cNvSpPr>
            <a:spLocks noGrp="1"/>
          </p:cNvSpPr>
          <p:nvPr>
            <p:ph type="title" idx="4294967295"/>
          </p:nvPr>
        </p:nvSpPr>
        <p:spPr>
          <a:xfrm>
            <a:off x="539750" y="360363"/>
            <a:ext cx="9421813" cy="1143000"/>
          </a:xfrm>
        </p:spPr>
        <p:txBody>
          <a:bodyPr rtlCol="0">
            <a:normAutofit/>
          </a:bodyPr>
          <a:lstStyle/>
          <a:p>
            <a:pPr eaLnBrk="1" fontAlgn="auto" hangingPunct="1">
              <a:spcAft>
                <a:spcPts val="0"/>
              </a:spcAft>
              <a:defRPr/>
            </a:pPr>
            <a:r>
              <a:rPr lang="zh-TW" altLang="en-US"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rPr>
              <a:t>內部人之範疇</a:t>
            </a:r>
            <a:endParaRPr lang="en-US" altLang="zh-TW"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endParaRPr>
          </a:p>
        </p:txBody>
      </p:sp>
      <p:sp>
        <p:nvSpPr>
          <p:cNvPr id="250884" name="Rectangle 4"/>
          <p:cNvSpPr>
            <a:spLocks noChangeArrowheads="1"/>
          </p:cNvSpPr>
          <p:nvPr/>
        </p:nvSpPr>
        <p:spPr bwMode="auto">
          <a:xfrm>
            <a:off x="1143000" y="3860800"/>
            <a:ext cx="5003800" cy="64770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fontAlgn="auto">
              <a:spcBef>
                <a:spcPts val="0"/>
              </a:spcBef>
              <a:spcAft>
                <a:spcPts val="0"/>
              </a:spcAft>
              <a:defRPr/>
            </a:pPr>
            <a:endParaRPr kumimoji="0" lang="zh-TW" altLang="en-US" b="1">
              <a:solidFill>
                <a:srgbClr val="0000FF"/>
              </a:solidFill>
              <a:latin typeface="+mn-lt"/>
              <a:ea typeface="+mn-ea"/>
            </a:endParaRPr>
          </a:p>
          <a:p>
            <a:pPr fontAlgn="auto">
              <a:spcBef>
                <a:spcPts val="0"/>
              </a:spcBef>
              <a:spcAft>
                <a:spcPts val="0"/>
              </a:spcAft>
              <a:defRPr/>
            </a:pPr>
            <a:endParaRPr kumimoji="0" lang="zh-TW" altLang="en-US" b="1">
              <a:solidFill>
                <a:srgbClr val="0000FF"/>
              </a:solidFill>
              <a:latin typeface="+mn-lt"/>
              <a:ea typeface="+mn-ea"/>
            </a:endParaRPr>
          </a:p>
        </p:txBody>
      </p:sp>
      <p:grpSp>
        <p:nvGrpSpPr>
          <p:cNvPr id="3" name="群組 1"/>
          <p:cNvGrpSpPr>
            <a:grpSpLocks/>
          </p:cNvGrpSpPr>
          <p:nvPr/>
        </p:nvGrpSpPr>
        <p:grpSpPr bwMode="auto">
          <a:xfrm>
            <a:off x="1640632" y="1844824"/>
            <a:ext cx="7059056" cy="2952304"/>
            <a:chOff x="2428875" y="1917700"/>
            <a:chExt cx="6446838" cy="2951163"/>
          </a:xfrm>
          <a:solidFill>
            <a:srgbClr val="002060"/>
          </a:solidFill>
        </p:grpSpPr>
        <p:sp>
          <p:nvSpPr>
            <p:cNvPr id="8197" name="圓角矩形 8"/>
            <p:cNvSpPr>
              <a:spLocks noChangeArrowheads="1"/>
            </p:cNvSpPr>
            <p:nvPr/>
          </p:nvSpPr>
          <p:spPr bwMode="auto">
            <a:xfrm>
              <a:off x="5362575" y="1917700"/>
              <a:ext cx="3513138" cy="719138"/>
            </a:xfrm>
            <a:prstGeom prst="roundRect">
              <a:avLst>
                <a:gd name="adj" fmla="val 16667"/>
              </a:avLst>
            </a:prstGeom>
            <a:grpFill/>
            <a:ln w="9525" algn="ctr">
              <a:solidFill>
                <a:schemeClr val="bg1"/>
              </a:solidFill>
              <a:miter lim="800000"/>
              <a:headEnd/>
              <a:tailEnd/>
            </a:ln>
            <a:scene3d>
              <a:camera prst="orthographicFront"/>
              <a:lightRig rig="threePt" dir="t"/>
            </a:scene3d>
            <a:sp3d>
              <a:bevelT w="165100" prst="coolSlant"/>
            </a:sp3d>
          </p:spPr>
          <p:txBody>
            <a:bodyPr wrap="none" anchor="ctr"/>
            <a:lstStyle/>
            <a:p>
              <a:pPr algn="ctr" fontAlgn="auto">
                <a:spcBef>
                  <a:spcPts val="0"/>
                </a:spcBef>
                <a:spcAft>
                  <a:spcPts val="0"/>
                </a:spcAft>
                <a:defRPr/>
              </a:pPr>
              <a:r>
                <a:rPr kumimoji="0" lang="zh-TW" altLang="en-US" sz="2800" b="1" dirty="0">
                  <a:solidFill>
                    <a:schemeClr val="bg1"/>
                  </a:solidFill>
                  <a:latin typeface="標楷體" pitchFamily="65" charset="-120"/>
                  <a:ea typeface="標楷體" pitchFamily="65" charset="-120"/>
                </a:rPr>
                <a:t>配偶</a:t>
              </a:r>
            </a:p>
          </p:txBody>
        </p:sp>
        <p:sp>
          <p:nvSpPr>
            <p:cNvPr id="2" name="圓角矩形 5"/>
            <p:cNvSpPr>
              <a:spLocks noChangeArrowheads="1"/>
            </p:cNvSpPr>
            <p:nvPr/>
          </p:nvSpPr>
          <p:spPr bwMode="auto">
            <a:xfrm>
              <a:off x="2428875" y="2997200"/>
              <a:ext cx="1776413" cy="720725"/>
            </a:xfrm>
            <a:prstGeom prst="roundRect">
              <a:avLst>
                <a:gd name="adj" fmla="val 16667"/>
              </a:avLst>
            </a:prstGeom>
            <a:grpFill/>
            <a:ln w="9525" algn="ctr">
              <a:solidFill>
                <a:schemeClr val="bg1"/>
              </a:solidFill>
              <a:miter lim="800000"/>
              <a:headEnd/>
              <a:tailEnd/>
            </a:ln>
            <a:scene3d>
              <a:camera prst="orthographicFront"/>
              <a:lightRig rig="threePt" dir="t"/>
            </a:scene3d>
            <a:sp3d>
              <a:bevelT w="165100" prst="coolSlant"/>
            </a:sp3d>
          </p:spPr>
          <p:txBody>
            <a:bodyPr wrap="none" anchor="ctr"/>
            <a:lstStyle/>
            <a:p>
              <a:pPr algn="ctr" fontAlgn="auto">
                <a:spcBef>
                  <a:spcPts val="0"/>
                </a:spcBef>
                <a:spcAft>
                  <a:spcPts val="0"/>
                </a:spcAft>
                <a:defRPr/>
              </a:pPr>
              <a:r>
                <a:rPr kumimoji="0" lang="zh-TW" altLang="en-US" sz="2800" b="1" dirty="0">
                  <a:solidFill>
                    <a:schemeClr val="bg1"/>
                  </a:solidFill>
                  <a:latin typeface="標楷體" pitchFamily="65" charset="-120"/>
                  <a:ea typeface="標楷體" pitchFamily="65" charset="-120"/>
                </a:rPr>
                <a:t>本人</a:t>
              </a:r>
            </a:p>
          </p:txBody>
        </p:sp>
        <p:sp>
          <p:nvSpPr>
            <p:cNvPr id="4" name="圓角矩形 6"/>
            <p:cNvSpPr>
              <a:spLocks noChangeArrowheads="1"/>
            </p:cNvSpPr>
            <p:nvPr/>
          </p:nvSpPr>
          <p:spPr bwMode="auto">
            <a:xfrm>
              <a:off x="5362575" y="2989263"/>
              <a:ext cx="3513138" cy="728662"/>
            </a:xfrm>
            <a:prstGeom prst="roundRect">
              <a:avLst>
                <a:gd name="adj" fmla="val 16667"/>
              </a:avLst>
            </a:prstGeom>
            <a:grpFill/>
            <a:ln w="9525" algn="ctr">
              <a:solidFill>
                <a:schemeClr val="bg1"/>
              </a:solidFill>
              <a:miter lim="800000"/>
              <a:headEnd/>
              <a:tailEnd/>
            </a:ln>
            <a:scene3d>
              <a:camera prst="orthographicFront"/>
              <a:lightRig rig="threePt" dir="t"/>
            </a:scene3d>
            <a:sp3d>
              <a:bevelT w="165100" prst="coolSlant"/>
            </a:sp3d>
          </p:spPr>
          <p:txBody>
            <a:bodyPr wrap="none" anchor="ctr"/>
            <a:lstStyle/>
            <a:p>
              <a:pPr algn="ctr" fontAlgn="auto">
                <a:spcBef>
                  <a:spcPts val="0"/>
                </a:spcBef>
                <a:spcAft>
                  <a:spcPts val="0"/>
                </a:spcAft>
                <a:defRPr/>
              </a:pPr>
              <a:r>
                <a:rPr kumimoji="0" lang="zh-TW" altLang="en-US" sz="2800" b="1" dirty="0">
                  <a:solidFill>
                    <a:schemeClr val="bg1"/>
                  </a:solidFill>
                  <a:latin typeface="標楷體" pitchFamily="65" charset="-120"/>
                  <a:ea typeface="標楷體" pitchFamily="65" charset="-120"/>
                </a:rPr>
                <a:t>未成年子女</a:t>
              </a:r>
            </a:p>
          </p:txBody>
        </p:sp>
        <p:sp>
          <p:nvSpPr>
            <p:cNvPr id="5" name="圓角矩形 11"/>
            <p:cNvSpPr>
              <a:spLocks noChangeArrowheads="1"/>
            </p:cNvSpPr>
            <p:nvPr/>
          </p:nvSpPr>
          <p:spPr bwMode="auto">
            <a:xfrm>
              <a:off x="5362575" y="4005263"/>
              <a:ext cx="3513138" cy="863600"/>
            </a:xfrm>
            <a:prstGeom prst="roundRect">
              <a:avLst>
                <a:gd name="adj" fmla="val 16667"/>
              </a:avLst>
            </a:prstGeom>
            <a:grpFill/>
            <a:ln w="9525" algn="ctr">
              <a:solidFill>
                <a:schemeClr val="bg1"/>
              </a:solidFill>
              <a:miter lim="800000"/>
              <a:headEnd/>
              <a:tailEnd/>
            </a:ln>
            <a:scene3d>
              <a:camera prst="orthographicFront"/>
              <a:lightRig rig="threePt" dir="t"/>
            </a:scene3d>
            <a:sp3d>
              <a:bevelT w="165100" prst="coolSlant"/>
            </a:sp3d>
          </p:spPr>
          <p:txBody>
            <a:bodyPr wrap="none" anchor="ctr"/>
            <a:lstStyle/>
            <a:p>
              <a:pPr algn="ctr" fontAlgn="auto">
                <a:spcBef>
                  <a:spcPts val="0"/>
                </a:spcBef>
                <a:spcAft>
                  <a:spcPts val="0"/>
                </a:spcAft>
                <a:defRPr/>
              </a:pPr>
              <a:r>
                <a:rPr kumimoji="0" lang="zh-TW" altLang="zh-TW" sz="2800" b="1" dirty="0">
                  <a:solidFill>
                    <a:schemeClr val="bg1"/>
                  </a:solidFill>
                  <a:latin typeface="標楷體" pitchFamily="65" charset="-120"/>
                  <a:ea typeface="標楷體" pitchFamily="65" charset="-120"/>
                </a:rPr>
                <a:t>利用他人名義持有者</a:t>
              </a:r>
              <a:endParaRPr kumimoji="0" lang="zh-TW" altLang="en-US" sz="2800" b="1" dirty="0">
                <a:solidFill>
                  <a:schemeClr val="bg1"/>
                </a:solidFill>
                <a:latin typeface="標楷體" pitchFamily="65" charset="-120"/>
                <a:ea typeface="標楷體" pitchFamily="65" charset="-120"/>
              </a:endParaRPr>
            </a:p>
          </p:txBody>
        </p:sp>
        <p:cxnSp>
          <p:nvCxnSpPr>
            <p:cNvPr id="8201" name="肘形接點 13"/>
            <p:cNvCxnSpPr>
              <a:cxnSpLocks noChangeShapeType="1"/>
            </p:cNvCxnSpPr>
            <p:nvPr/>
          </p:nvCxnSpPr>
          <p:spPr bwMode="auto">
            <a:xfrm flipV="1">
              <a:off x="4205845" y="2277923"/>
              <a:ext cx="1156956" cy="1079083"/>
            </a:xfrm>
            <a:prstGeom prst="bentConnector3">
              <a:avLst>
                <a:gd name="adj1" fmla="val 50000"/>
              </a:avLst>
            </a:prstGeom>
            <a:grpFill/>
            <a:ln w="63500" algn="ctr">
              <a:solidFill>
                <a:srgbClr val="0000FF"/>
              </a:solidFill>
              <a:miter lim="800000"/>
              <a:headEnd/>
              <a:tailEnd type="arrow" w="med" len="med"/>
            </a:ln>
          </p:spPr>
        </p:cxnSp>
        <p:cxnSp>
          <p:nvCxnSpPr>
            <p:cNvPr id="8202" name="肘形接點 16"/>
            <p:cNvCxnSpPr>
              <a:cxnSpLocks noChangeShapeType="1"/>
            </p:cNvCxnSpPr>
            <p:nvPr/>
          </p:nvCxnSpPr>
          <p:spPr bwMode="auto">
            <a:xfrm>
              <a:off x="4205845" y="3357006"/>
              <a:ext cx="1156956" cy="1080670"/>
            </a:xfrm>
            <a:prstGeom prst="bentConnector3">
              <a:avLst>
                <a:gd name="adj1" fmla="val 50000"/>
              </a:avLst>
            </a:prstGeom>
            <a:grpFill/>
            <a:ln w="63500" algn="ctr">
              <a:solidFill>
                <a:srgbClr val="0000FF"/>
              </a:solidFill>
              <a:miter lim="800000"/>
              <a:headEnd/>
              <a:tailEnd type="arrow" w="med" len="med"/>
            </a:ln>
          </p:spPr>
        </p:cxnSp>
        <p:cxnSp>
          <p:nvCxnSpPr>
            <p:cNvPr id="8203" name="直線單箭頭接點 20"/>
            <p:cNvCxnSpPr>
              <a:cxnSpLocks noChangeShapeType="1"/>
            </p:cNvCxnSpPr>
            <p:nvPr/>
          </p:nvCxnSpPr>
          <p:spPr bwMode="auto">
            <a:xfrm>
              <a:off x="4771274" y="3357006"/>
              <a:ext cx="591526" cy="0"/>
            </a:xfrm>
            <a:prstGeom prst="straightConnector1">
              <a:avLst/>
            </a:prstGeom>
            <a:grpFill/>
            <a:ln w="63500" algn="ctr">
              <a:solidFill>
                <a:srgbClr val="0000FF"/>
              </a:solidFill>
              <a:miter lim="800000"/>
              <a:headEnd/>
              <a:tailEnd type="arrow" w="med" len="med"/>
            </a:ln>
          </p:spPr>
        </p:cxnSp>
      </p:grpSp>
      <p:sp>
        <p:nvSpPr>
          <p:cNvPr id="19463" name="矩形 15"/>
          <p:cNvSpPr>
            <a:spLocks noChangeArrowheads="1"/>
          </p:cNvSpPr>
          <p:nvPr/>
        </p:nvSpPr>
        <p:spPr bwMode="auto">
          <a:xfrm>
            <a:off x="904875" y="5487988"/>
            <a:ext cx="7900988" cy="461962"/>
          </a:xfrm>
          <a:prstGeom prst="rect">
            <a:avLst/>
          </a:prstGeom>
          <a:noFill/>
          <a:ln w="9525">
            <a:noFill/>
            <a:miter lim="800000"/>
            <a:headEnd/>
            <a:tailEnd/>
          </a:ln>
        </p:spPr>
        <p:txBody>
          <a:bodyPr>
            <a:spAutoFit/>
          </a:bodyPr>
          <a:lstStyle/>
          <a:p>
            <a:pPr marL="533400" indent="-533400"/>
            <a:r>
              <a:rPr lang="zh-TW" altLang="en-US" sz="2400" b="1">
                <a:solidFill>
                  <a:srgbClr val="C00000"/>
                </a:solidFill>
                <a:latin typeface="Century Gothic" pitchFamily="34" charset="0"/>
                <a:ea typeface="標楷體" pitchFamily="65" charset="-120"/>
              </a:rPr>
              <a:t>證券交易法第二十二條之二</a:t>
            </a:r>
            <a:endParaRPr lang="zh-TW" altLang="en-US" sz="2400" b="1">
              <a:solidFill>
                <a:srgbClr val="C00000"/>
              </a:solidFill>
              <a:latin typeface="Arial Narrow" pitchFamily="34" charset="0"/>
              <a:ea typeface="標楷體" pitchFamily="65" charset="-120"/>
            </a:endParaRPr>
          </a:p>
        </p:txBody>
      </p:sp>
    </p:spTree>
  </p:cSld>
  <p:clrMapOvr>
    <a:masterClrMapping/>
  </p:clrMapOvr>
  <p:transition>
    <p:fad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投影片編號版面配置區 2"/>
          <p:cNvSpPr>
            <a:spLocks noGrp="1"/>
          </p:cNvSpPr>
          <p:nvPr>
            <p:ph type="sldNum" sz="quarter" idx="12"/>
          </p:nvPr>
        </p:nvSpPr>
        <p:spPr bwMode="auto">
          <a:noFill/>
          <a:ln>
            <a:round/>
            <a:headEnd/>
            <a:tailEnd/>
          </a:ln>
        </p:spPr>
        <p:txBody>
          <a:bodyPr/>
          <a:lstStyle/>
          <a:p>
            <a:fld id="{8A68E567-FA91-4CDF-8B27-F52079AA30C5}" type="slidenum">
              <a:rPr lang="zh-TW" altLang="en-US" sz="1800" smtClean="0">
                <a:solidFill>
                  <a:schemeClr val="tx2"/>
                </a:solidFill>
                <a:ea typeface="標楷體" pitchFamily="65" charset="-120"/>
              </a:rPr>
              <a:pPr/>
              <a:t>50</a:t>
            </a:fld>
            <a:endParaRPr lang="zh-TW" altLang="en-US" sz="1800">
              <a:solidFill>
                <a:schemeClr val="tx2"/>
              </a:solidFill>
              <a:ea typeface="標楷體" pitchFamily="65" charset="-120"/>
            </a:endParaRPr>
          </a:p>
        </p:txBody>
      </p:sp>
      <p:sp>
        <p:nvSpPr>
          <p:cNvPr id="2" name="Rectangle 2"/>
          <p:cNvSpPr>
            <a:spLocks noGrp="1"/>
          </p:cNvSpPr>
          <p:nvPr>
            <p:ph type="title" idx="4294967295"/>
          </p:nvPr>
        </p:nvSpPr>
        <p:spPr>
          <a:xfrm>
            <a:off x="493712" y="360363"/>
            <a:ext cx="9412288" cy="768350"/>
          </a:xfrm>
        </p:spPr>
        <p:txBody>
          <a:bodyPr rtlCol="0">
            <a:noAutofit/>
          </a:bodyPr>
          <a:lstStyle/>
          <a:p>
            <a:pPr eaLnBrk="1" fontAlgn="auto" hangingPunct="1">
              <a:spcAft>
                <a:spcPts val="0"/>
              </a:spcAft>
              <a:defRPr/>
            </a:pPr>
            <a:r>
              <a:rPr lang="zh-TW" altLang="en-US"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rPr>
              <a:t>防範內部人事前及事後申報違規</a:t>
            </a:r>
            <a:br>
              <a:rPr lang="en-US" altLang="zh-TW"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rPr>
            </a:br>
            <a:r>
              <a:rPr lang="zh-TW" altLang="en-US"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rPr>
              <a:t>之努力及相關措施</a:t>
            </a:r>
            <a:endParaRPr lang="en-US" altLang="zh-TW"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endParaRPr>
          </a:p>
        </p:txBody>
      </p:sp>
      <p:sp>
        <p:nvSpPr>
          <p:cNvPr id="37892" name="圓角矩形 9"/>
          <p:cNvSpPr>
            <a:spLocks noChangeArrowheads="1"/>
          </p:cNvSpPr>
          <p:nvPr/>
        </p:nvSpPr>
        <p:spPr bwMode="auto">
          <a:xfrm>
            <a:off x="1166571" y="1700808"/>
            <a:ext cx="7359877" cy="688359"/>
          </a:xfrm>
          <a:prstGeom prst="roundRect">
            <a:avLst>
              <a:gd name="adj" fmla="val 16667"/>
            </a:avLst>
          </a:prstGeom>
          <a:solidFill>
            <a:schemeClr val="accent4">
              <a:lumMod val="40000"/>
              <a:lumOff val="60000"/>
            </a:schemeClr>
          </a:solidFill>
          <a:ln w="9525" algn="ctr">
            <a:solidFill>
              <a:schemeClr val="tx1"/>
            </a:solidFill>
            <a:miter lim="800000"/>
            <a:headEnd/>
            <a:tailEnd/>
          </a:ln>
          <a:scene3d>
            <a:camera prst="orthographicFront"/>
            <a:lightRig rig="threePt" dir="t"/>
          </a:scene3d>
          <a:sp3d>
            <a:bevelT/>
          </a:sp3d>
        </p:spPr>
        <p:txBody>
          <a:bodyPr wrap="none"/>
          <a:lstStyle/>
          <a:p>
            <a:pPr algn="ctr" fontAlgn="auto">
              <a:spcBef>
                <a:spcPts val="0"/>
              </a:spcBef>
              <a:spcAft>
                <a:spcPts val="0"/>
              </a:spcAft>
              <a:defRPr/>
            </a:pPr>
            <a:r>
              <a:rPr kumimoji="0" lang="zh-TW" altLang="en-US" sz="3200" b="1" dirty="0">
                <a:solidFill>
                  <a:srgbClr val="C00000"/>
                </a:solidFill>
                <a:latin typeface="標楷體" pitchFamily="65" charset="-120"/>
                <a:ea typeface="標楷體" pitchFamily="65" charset="-120"/>
              </a:rPr>
              <a:t>內部人股權事後申報違規檢核作業</a:t>
            </a:r>
          </a:p>
        </p:txBody>
      </p:sp>
      <p:sp>
        <p:nvSpPr>
          <p:cNvPr id="37893" name="圓角矩形 9"/>
          <p:cNvSpPr>
            <a:spLocks noChangeArrowheads="1"/>
          </p:cNvSpPr>
          <p:nvPr/>
        </p:nvSpPr>
        <p:spPr bwMode="auto">
          <a:xfrm>
            <a:off x="1162546" y="2512211"/>
            <a:ext cx="7375602" cy="654878"/>
          </a:xfrm>
          <a:prstGeom prst="roundRect">
            <a:avLst>
              <a:gd name="adj" fmla="val 16667"/>
            </a:avLst>
          </a:prstGeom>
          <a:solidFill>
            <a:schemeClr val="accent2">
              <a:lumMod val="40000"/>
              <a:lumOff val="60000"/>
            </a:schemeClr>
          </a:solidFill>
          <a:ln w="9525" algn="ctr">
            <a:solidFill>
              <a:schemeClr val="tx1"/>
            </a:solidFill>
            <a:miter lim="800000"/>
            <a:headEnd/>
            <a:tailEnd/>
          </a:ln>
          <a:scene3d>
            <a:camera prst="orthographicFront"/>
            <a:lightRig rig="threePt" dir="t"/>
          </a:scene3d>
          <a:sp3d>
            <a:bevelT/>
          </a:sp3d>
        </p:spPr>
        <p:txBody>
          <a:bodyPr wrap="none"/>
          <a:lstStyle/>
          <a:p>
            <a:pPr algn="ctr" fontAlgn="auto">
              <a:spcBef>
                <a:spcPts val="0"/>
              </a:spcBef>
              <a:spcAft>
                <a:spcPts val="0"/>
              </a:spcAft>
              <a:defRPr/>
            </a:pPr>
            <a:r>
              <a:rPr kumimoji="0" lang="zh-TW" altLang="en-US" sz="3200" b="1" dirty="0">
                <a:solidFill>
                  <a:srgbClr val="C00000"/>
                </a:solidFill>
                <a:latin typeface="標楷體" pitchFamily="65" charset="-120"/>
                <a:ea typeface="標楷體" pitchFamily="65" charset="-120"/>
              </a:rPr>
              <a:t>內部人股權事前申報違規作業</a:t>
            </a:r>
          </a:p>
        </p:txBody>
      </p:sp>
      <p:sp>
        <p:nvSpPr>
          <p:cNvPr id="37894" name="圓角矩形 9"/>
          <p:cNvSpPr>
            <a:spLocks noChangeArrowheads="1"/>
          </p:cNvSpPr>
          <p:nvPr/>
        </p:nvSpPr>
        <p:spPr bwMode="auto">
          <a:xfrm>
            <a:off x="1177332" y="3248616"/>
            <a:ext cx="7359876" cy="696396"/>
          </a:xfrm>
          <a:prstGeom prst="roundRect">
            <a:avLst>
              <a:gd name="adj" fmla="val 16667"/>
            </a:avLst>
          </a:prstGeom>
          <a:solidFill>
            <a:schemeClr val="accent3">
              <a:lumMod val="20000"/>
              <a:lumOff val="80000"/>
            </a:schemeClr>
          </a:solidFill>
          <a:ln w="9525" algn="ctr">
            <a:solidFill>
              <a:schemeClr val="tx1"/>
            </a:solidFill>
            <a:miter lim="800000"/>
            <a:headEnd/>
            <a:tailEnd/>
          </a:ln>
          <a:scene3d>
            <a:camera prst="orthographicFront"/>
            <a:lightRig rig="threePt" dir="t"/>
          </a:scene3d>
          <a:sp3d>
            <a:bevelT/>
          </a:sp3d>
        </p:spPr>
        <p:txBody>
          <a:bodyPr wrap="none"/>
          <a:lstStyle/>
          <a:p>
            <a:pPr algn="ctr" fontAlgn="auto">
              <a:spcBef>
                <a:spcPts val="0"/>
              </a:spcBef>
              <a:spcAft>
                <a:spcPts val="0"/>
              </a:spcAft>
              <a:defRPr/>
            </a:pPr>
            <a:r>
              <a:rPr kumimoji="0" lang="zh-TW" altLang="en-US" sz="3200" b="1" dirty="0">
                <a:solidFill>
                  <a:srgbClr val="C00000"/>
                </a:solidFill>
                <a:latin typeface="標楷體" pitchFamily="65" charset="-120"/>
                <a:ea typeface="標楷體" pitchFamily="65" charset="-120"/>
              </a:rPr>
              <a:t>內部人新就任、解任即時申報作業</a:t>
            </a:r>
          </a:p>
        </p:txBody>
      </p:sp>
      <p:sp>
        <p:nvSpPr>
          <p:cNvPr id="8" name="圓角矩形 9"/>
          <p:cNvSpPr>
            <a:spLocks noChangeArrowheads="1"/>
          </p:cNvSpPr>
          <p:nvPr/>
        </p:nvSpPr>
        <p:spPr bwMode="auto">
          <a:xfrm>
            <a:off x="1179793" y="4031702"/>
            <a:ext cx="7359876" cy="696396"/>
          </a:xfrm>
          <a:prstGeom prst="roundRect">
            <a:avLst>
              <a:gd name="adj" fmla="val 16667"/>
            </a:avLst>
          </a:prstGeom>
          <a:solidFill>
            <a:schemeClr val="accent1">
              <a:lumMod val="20000"/>
              <a:lumOff val="80000"/>
            </a:schemeClr>
          </a:solidFill>
          <a:ln w="9525" algn="ctr">
            <a:solidFill>
              <a:schemeClr val="tx1"/>
            </a:solidFill>
            <a:miter lim="800000"/>
            <a:headEnd/>
            <a:tailEnd/>
          </a:ln>
          <a:scene3d>
            <a:camera prst="orthographicFront"/>
            <a:lightRig rig="threePt" dir="t"/>
          </a:scene3d>
          <a:sp3d>
            <a:bevelT/>
          </a:sp3d>
        </p:spPr>
        <p:txBody>
          <a:bodyPr wrap="none"/>
          <a:lstStyle/>
          <a:p>
            <a:pPr algn="ctr" fontAlgn="auto">
              <a:spcBef>
                <a:spcPts val="0"/>
              </a:spcBef>
              <a:spcAft>
                <a:spcPts val="0"/>
              </a:spcAft>
              <a:defRPr/>
            </a:pPr>
            <a:r>
              <a:rPr kumimoji="0" lang="zh-TW" altLang="en-US" sz="3200" b="1" dirty="0">
                <a:solidFill>
                  <a:srgbClr val="C00000"/>
                </a:solidFill>
                <a:latin typeface="標楷體" pitchFamily="65" charset="-120"/>
                <a:ea typeface="標楷體" pitchFamily="65" charset="-120"/>
              </a:rPr>
              <a:t>內部人持股餘額比對作業</a:t>
            </a:r>
          </a:p>
        </p:txBody>
      </p:sp>
      <p:sp>
        <p:nvSpPr>
          <p:cNvPr id="9" name="圓角矩形 9"/>
          <p:cNvSpPr>
            <a:spLocks noChangeArrowheads="1"/>
          </p:cNvSpPr>
          <p:nvPr/>
        </p:nvSpPr>
        <p:spPr bwMode="auto">
          <a:xfrm>
            <a:off x="1213512" y="4811900"/>
            <a:ext cx="7359876" cy="696396"/>
          </a:xfrm>
          <a:prstGeom prst="roundRect">
            <a:avLst>
              <a:gd name="adj" fmla="val 16667"/>
            </a:avLst>
          </a:prstGeom>
          <a:solidFill>
            <a:srgbClr val="CCFFCC"/>
          </a:solidFill>
          <a:ln w="9525" algn="ctr">
            <a:solidFill>
              <a:schemeClr val="tx1"/>
            </a:solidFill>
            <a:miter lim="800000"/>
            <a:headEnd/>
            <a:tailEnd/>
          </a:ln>
          <a:scene3d>
            <a:camera prst="orthographicFront"/>
            <a:lightRig rig="threePt" dir="t"/>
          </a:scene3d>
          <a:sp3d>
            <a:bevelT/>
          </a:sp3d>
        </p:spPr>
        <p:txBody>
          <a:bodyPr wrap="none"/>
          <a:lstStyle/>
          <a:p>
            <a:pPr algn="ctr" fontAlgn="auto">
              <a:spcBef>
                <a:spcPts val="0"/>
              </a:spcBef>
              <a:spcAft>
                <a:spcPts val="0"/>
              </a:spcAft>
              <a:defRPr/>
            </a:pPr>
            <a:r>
              <a:rPr kumimoji="0" lang="zh-TW" altLang="en-US" sz="3200" b="1" dirty="0">
                <a:solidFill>
                  <a:srgbClr val="C00000"/>
                </a:solidFill>
                <a:latin typeface="標楷體" pitchFamily="65" charset="-120"/>
                <a:ea typeface="標楷體" pitchFamily="65" charset="-120"/>
              </a:rPr>
              <a:t>新增大股東及追溯三年查核作業</a:t>
            </a:r>
          </a:p>
          <a:p>
            <a:pPr algn="ctr" fontAlgn="auto">
              <a:spcBef>
                <a:spcPts val="0"/>
              </a:spcBef>
              <a:spcAft>
                <a:spcPts val="0"/>
              </a:spcAft>
              <a:defRPr/>
            </a:pPr>
            <a:endParaRPr kumimoji="0" lang="zh-TW" altLang="en-US" sz="3200" b="1" dirty="0">
              <a:solidFill>
                <a:srgbClr val="C00000"/>
              </a:solidFill>
              <a:latin typeface="標楷體" pitchFamily="65" charset="-120"/>
              <a:ea typeface="標楷體" pitchFamily="65" charset="-120"/>
            </a:endParaRPr>
          </a:p>
        </p:txBody>
      </p:sp>
      <p:sp>
        <p:nvSpPr>
          <p:cNvPr id="10" name="圓角矩形 9"/>
          <p:cNvSpPr>
            <a:spLocks noChangeArrowheads="1"/>
          </p:cNvSpPr>
          <p:nvPr/>
        </p:nvSpPr>
        <p:spPr bwMode="auto">
          <a:xfrm>
            <a:off x="1226972" y="5587293"/>
            <a:ext cx="7359876" cy="696396"/>
          </a:xfrm>
          <a:prstGeom prst="roundRect">
            <a:avLst>
              <a:gd name="adj" fmla="val 16667"/>
            </a:avLst>
          </a:prstGeom>
          <a:solidFill>
            <a:srgbClr val="FFFFCC"/>
          </a:solidFill>
          <a:ln w="9525" algn="ctr">
            <a:solidFill>
              <a:schemeClr val="tx1"/>
            </a:solidFill>
            <a:miter lim="800000"/>
            <a:headEnd/>
            <a:tailEnd/>
          </a:ln>
          <a:scene3d>
            <a:camera prst="orthographicFront"/>
            <a:lightRig rig="threePt" dir="t"/>
          </a:scene3d>
          <a:sp3d>
            <a:bevelT/>
          </a:sp3d>
        </p:spPr>
        <p:txBody>
          <a:bodyPr wrap="none"/>
          <a:lstStyle/>
          <a:p>
            <a:pPr algn="ctr" fontAlgn="auto">
              <a:spcBef>
                <a:spcPts val="0"/>
              </a:spcBef>
              <a:spcAft>
                <a:spcPts val="0"/>
              </a:spcAft>
              <a:defRPr/>
            </a:pPr>
            <a:r>
              <a:rPr kumimoji="0" lang="zh-TW" altLang="en-US" sz="3200" b="1" dirty="0">
                <a:solidFill>
                  <a:srgbClr val="C00000"/>
                </a:solidFill>
                <a:latin typeface="標楷體" pitchFamily="65" charset="-120"/>
                <a:ea typeface="標楷體" pitchFamily="65" charset="-120"/>
              </a:rPr>
              <a:t>內部人未於期限內轉讓完成預警通知作業</a:t>
            </a:r>
          </a:p>
          <a:p>
            <a:pPr algn="ctr" fontAlgn="auto">
              <a:spcBef>
                <a:spcPts val="0"/>
              </a:spcBef>
              <a:spcAft>
                <a:spcPts val="0"/>
              </a:spcAft>
              <a:defRPr/>
            </a:pPr>
            <a:endParaRPr kumimoji="0" lang="zh-TW" altLang="en-US" sz="3200" b="1" dirty="0">
              <a:solidFill>
                <a:srgbClr val="C00000"/>
              </a:solidFill>
              <a:latin typeface="標楷體" pitchFamily="65" charset="-120"/>
              <a:ea typeface="標楷體" pitchFamily="65" charset="-120"/>
            </a:endParaRPr>
          </a:p>
        </p:txBody>
      </p:sp>
    </p:spTree>
  </p:cSld>
  <p:clrMapOvr>
    <a:masterClrMapping/>
  </p:clrMapOvr>
  <p:transition>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投影片編號版面配置區 3"/>
          <p:cNvSpPr>
            <a:spLocks noGrp="1"/>
          </p:cNvSpPr>
          <p:nvPr>
            <p:ph type="sldNum" sz="quarter" idx="12"/>
          </p:nvPr>
        </p:nvSpPr>
        <p:spPr bwMode="auto">
          <a:noFill/>
          <a:ln>
            <a:round/>
            <a:headEnd/>
            <a:tailEnd/>
          </a:ln>
        </p:spPr>
        <p:txBody>
          <a:bodyPr/>
          <a:lstStyle/>
          <a:p>
            <a:fld id="{BDCAAD7D-E055-4544-A536-FAD256EFC0CC}" type="slidenum">
              <a:rPr lang="zh-TW" altLang="en-US" sz="1800" smtClean="0">
                <a:solidFill>
                  <a:schemeClr val="tx2"/>
                </a:solidFill>
                <a:ea typeface="標楷體" pitchFamily="65" charset="-120"/>
              </a:rPr>
              <a:pPr/>
              <a:t>51</a:t>
            </a:fld>
            <a:endParaRPr lang="zh-TW" altLang="en-US" sz="1800">
              <a:solidFill>
                <a:schemeClr val="tx2"/>
              </a:solidFill>
              <a:ea typeface="標楷體" pitchFamily="65" charset="-120"/>
            </a:endParaRPr>
          </a:p>
        </p:txBody>
      </p:sp>
      <p:sp>
        <p:nvSpPr>
          <p:cNvPr id="250884" name="Rectangle 4"/>
          <p:cNvSpPr>
            <a:spLocks noChangeArrowheads="1"/>
          </p:cNvSpPr>
          <p:nvPr/>
        </p:nvSpPr>
        <p:spPr bwMode="auto">
          <a:xfrm>
            <a:off x="1833563" y="3933825"/>
            <a:ext cx="4953000" cy="646113"/>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fontAlgn="auto">
              <a:spcBef>
                <a:spcPts val="0"/>
              </a:spcBef>
              <a:spcAft>
                <a:spcPts val="0"/>
              </a:spcAft>
              <a:defRPr/>
            </a:pPr>
            <a:endParaRPr kumimoji="0" lang="zh-TW" altLang="en-US" b="1">
              <a:solidFill>
                <a:srgbClr val="0000FF"/>
              </a:solidFill>
              <a:latin typeface="+mn-lt"/>
              <a:ea typeface="+mn-ea"/>
            </a:endParaRPr>
          </a:p>
          <a:p>
            <a:pPr fontAlgn="auto">
              <a:spcBef>
                <a:spcPts val="0"/>
              </a:spcBef>
              <a:spcAft>
                <a:spcPts val="0"/>
              </a:spcAft>
              <a:defRPr/>
            </a:pPr>
            <a:endParaRPr kumimoji="0" lang="zh-TW" altLang="en-US" b="1">
              <a:solidFill>
                <a:srgbClr val="0000FF"/>
              </a:solidFill>
              <a:latin typeface="+mn-lt"/>
              <a:ea typeface="+mn-ea"/>
            </a:endParaRPr>
          </a:p>
        </p:txBody>
      </p:sp>
      <p:sp>
        <p:nvSpPr>
          <p:cNvPr id="63492" name="Rectangle 3"/>
          <p:cNvSpPr txBox="1">
            <a:spLocks/>
          </p:cNvSpPr>
          <p:nvPr/>
        </p:nvSpPr>
        <p:spPr bwMode="auto">
          <a:xfrm>
            <a:off x="358775" y="2155825"/>
            <a:ext cx="9258300" cy="3036888"/>
          </a:xfrm>
          <a:prstGeom prst="rect">
            <a:avLst/>
          </a:prstGeom>
          <a:noFill/>
          <a:ln w="9525">
            <a:noFill/>
            <a:miter lim="800000"/>
            <a:headEnd/>
            <a:tailEnd/>
          </a:ln>
        </p:spPr>
        <p:txBody>
          <a:bodyPr/>
          <a:lstStyle/>
          <a:p>
            <a:pPr>
              <a:buFont typeface="Wingdings" pitchFamily="2" charset="2"/>
              <a:buNone/>
            </a:pPr>
            <a:endParaRPr lang="en-US" altLang="zh-TW" sz="3600" b="1">
              <a:solidFill>
                <a:srgbClr val="0000FF"/>
              </a:solidFill>
              <a:latin typeface="標楷體" pitchFamily="65" charset="-120"/>
              <a:ea typeface="標楷體" pitchFamily="65" charset="-120"/>
            </a:endParaRPr>
          </a:p>
          <a:p>
            <a:pPr algn="ctr">
              <a:buFont typeface="Wingdings" pitchFamily="2" charset="2"/>
              <a:buNone/>
            </a:pPr>
            <a:r>
              <a:rPr lang="zh-TW" altLang="en-US" sz="3600" b="1">
                <a:solidFill>
                  <a:srgbClr val="0000FF"/>
                </a:solidFill>
                <a:latin typeface="標楷體" pitchFamily="65" charset="-120"/>
                <a:ea typeface="標楷體" pitchFamily="65" charset="-120"/>
              </a:rPr>
              <a:t>「內部人股權</a:t>
            </a:r>
            <a:r>
              <a:rPr lang="zh-TW" altLang="en-US" sz="3600" b="1" u="sng">
                <a:solidFill>
                  <a:srgbClr val="0000FF"/>
                </a:solidFill>
                <a:latin typeface="標楷體" pitchFamily="65" charset="-120"/>
                <a:ea typeface="標楷體" pitchFamily="65" charset="-120"/>
              </a:rPr>
              <a:t>事後申報</a:t>
            </a:r>
            <a:r>
              <a:rPr lang="zh-TW" altLang="en-US" sz="3600" b="1">
                <a:solidFill>
                  <a:srgbClr val="0000FF"/>
                </a:solidFill>
                <a:latin typeface="標楷體" pitchFamily="65" charset="-120"/>
                <a:ea typeface="標楷體" pitchFamily="65" charset="-120"/>
              </a:rPr>
              <a:t>違規檢核作業」</a:t>
            </a:r>
          </a:p>
          <a:p>
            <a:pPr algn="ctr">
              <a:buFont typeface="Wingdings" pitchFamily="2" charset="2"/>
              <a:buNone/>
            </a:pPr>
            <a:endParaRPr lang="en-US" altLang="zh-TW" sz="3600" b="1">
              <a:solidFill>
                <a:srgbClr val="0000FF"/>
              </a:solidFill>
              <a:latin typeface="標楷體" pitchFamily="65" charset="-120"/>
              <a:ea typeface="標楷體" pitchFamily="65" charset="-120"/>
            </a:endParaRPr>
          </a:p>
          <a:p>
            <a:pPr algn="ctr">
              <a:buFont typeface="Wingdings" pitchFamily="2" charset="2"/>
              <a:buNone/>
            </a:pPr>
            <a:r>
              <a:rPr lang="zh-TW" altLang="en-US" sz="3600" b="1">
                <a:solidFill>
                  <a:srgbClr val="0000FF"/>
                </a:solidFill>
                <a:latin typeface="標楷體" pitchFamily="65" charset="-120"/>
                <a:ea typeface="標楷體" pitchFamily="65" charset="-120"/>
              </a:rPr>
              <a:t>目的：</a:t>
            </a:r>
            <a:r>
              <a:rPr lang="zh-TW" altLang="en-US" sz="3600" b="1">
                <a:solidFill>
                  <a:srgbClr val="FF0000"/>
                </a:solidFill>
                <a:latin typeface="標楷體" pitchFamily="65" charset="-120"/>
                <a:ea typeface="標楷體" pitchFamily="65" charset="-120"/>
              </a:rPr>
              <a:t>降低內部人事後申報違規件數</a:t>
            </a:r>
          </a:p>
          <a:p>
            <a:pPr>
              <a:lnSpc>
                <a:spcPct val="90000"/>
              </a:lnSpc>
              <a:spcBef>
                <a:spcPts val="600"/>
              </a:spcBef>
              <a:buClr>
                <a:srgbClr val="FF0000"/>
              </a:buClr>
            </a:pPr>
            <a:endParaRPr lang="en-US" altLang="zh-TW" sz="3600" b="1" u="sng">
              <a:latin typeface="Century Gothic" pitchFamily="34" charset="0"/>
            </a:endParaRPr>
          </a:p>
          <a:p>
            <a:pPr>
              <a:lnSpc>
                <a:spcPct val="90000"/>
              </a:lnSpc>
              <a:spcBef>
                <a:spcPts val="600"/>
              </a:spcBef>
              <a:buClr>
                <a:srgbClr val="FF0000"/>
              </a:buClr>
            </a:pPr>
            <a:endParaRPr lang="zh-TW" altLang="en-US" sz="3600" b="1" u="sng">
              <a:latin typeface="Century Gothic" pitchFamily="34" charset="0"/>
            </a:endParaRPr>
          </a:p>
        </p:txBody>
      </p:sp>
    </p:spTree>
  </p:cSld>
  <p:clrMapOvr>
    <a:masterClrMapping/>
  </p:clrMapOvr>
  <p:transition>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投影片編號版面配置區 2"/>
          <p:cNvSpPr>
            <a:spLocks noGrp="1"/>
          </p:cNvSpPr>
          <p:nvPr>
            <p:ph type="sldNum" sz="quarter" idx="12"/>
          </p:nvPr>
        </p:nvSpPr>
        <p:spPr bwMode="auto">
          <a:noFill/>
          <a:ln>
            <a:round/>
            <a:headEnd/>
            <a:tailEnd/>
          </a:ln>
        </p:spPr>
        <p:txBody>
          <a:bodyPr/>
          <a:lstStyle/>
          <a:p>
            <a:fld id="{3D9D2478-17FE-4921-BAF3-1508215FFAE8}" type="slidenum">
              <a:rPr lang="zh-TW" altLang="en-US" sz="1800" smtClean="0">
                <a:solidFill>
                  <a:schemeClr val="tx2"/>
                </a:solidFill>
                <a:ea typeface="標楷體" pitchFamily="65" charset="-120"/>
              </a:rPr>
              <a:pPr/>
              <a:t>52</a:t>
            </a:fld>
            <a:endParaRPr lang="zh-TW" altLang="en-US" sz="1800">
              <a:solidFill>
                <a:schemeClr val="tx2"/>
              </a:solidFill>
              <a:ea typeface="標楷體" pitchFamily="65" charset="-120"/>
            </a:endParaRPr>
          </a:p>
        </p:txBody>
      </p:sp>
      <p:sp>
        <p:nvSpPr>
          <p:cNvPr id="2" name="Rectangle 2"/>
          <p:cNvSpPr>
            <a:spLocks noGrp="1"/>
          </p:cNvSpPr>
          <p:nvPr>
            <p:ph type="title" idx="4294967295"/>
          </p:nvPr>
        </p:nvSpPr>
        <p:spPr>
          <a:xfrm>
            <a:off x="539750" y="360363"/>
            <a:ext cx="9372600" cy="927100"/>
          </a:xfrm>
        </p:spPr>
        <p:txBody>
          <a:bodyPr rtlCol="0">
            <a:normAutofit/>
          </a:bodyPr>
          <a:lstStyle/>
          <a:p>
            <a:pPr eaLnBrk="1" fontAlgn="auto" hangingPunct="1">
              <a:spcAft>
                <a:spcPts val="0"/>
              </a:spcAft>
              <a:defRPr/>
            </a:pPr>
            <a:r>
              <a:rPr lang="zh-TW" altLang="en-US"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rPr>
              <a:t>檢核程序</a:t>
            </a:r>
            <a:endParaRPr lang="en-US" altLang="zh-TW"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endParaRPr>
          </a:p>
        </p:txBody>
      </p:sp>
      <p:sp>
        <p:nvSpPr>
          <p:cNvPr id="64516" name="Rectangle 3"/>
          <p:cNvSpPr>
            <a:spLocks noGrp="1"/>
          </p:cNvSpPr>
          <p:nvPr>
            <p:ph idx="4294967295"/>
          </p:nvPr>
        </p:nvSpPr>
        <p:spPr>
          <a:xfrm>
            <a:off x="288925" y="1439863"/>
            <a:ext cx="8264525" cy="3933825"/>
          </a:xfrm>
        </p:spPr>
        <p:txBody>
          <a:bodyPr/>
          <a:lstStyle/>
          <a:p>
            <a:pPr marL="355600" indent="0" eaLnBrk="1" hangingPunct="1">
              <a:lnSpc>
                <a:spcPct val="90000"/>
              </a:lnSpc>
              <a:buFont typeface="Wingdings" pitchFamily="2" charset="2"/>
              <a:buNone/>
            </a:pPr>
            <a:r>
              <a:rPr lang="zh-TW" altLang="en-US" sz="3200" b="1">
                <a:solidFill>
                  <a:srgbClr val="0000FF"/>
                </a:solidFill>
                <a:latin typeface="標楷體" pitchFamily="65" charset="-120"/>
                <a:ea typeface="標楷體" pitchFamily="65" charset="-120"/>
              </a:rPr>
              <a:t>公司或股務代理機構</a:t>
            </a:r>
            <a:r>
              <a:rPr lang="zh-TW" altLang="en-US" sz="3200" b="1" u="sng">
                <a:solidFill>
                  <a:srgbClr val="FF0000"/>
                </a:solidFill>
                <a:latin typeface="標楷體" pitchFamily="65" charset="-120"/>
                <a:ea typeface="標楷體" pitchFamily="65" charset="-120"/>
              </a:rPr>
              <a:t>申報</a:t>
            </a:r>
            <a:r>
              <a:rPr lang="zh-TW" altLang="en-US" sz="3200" b="1">
                <a:solidFill>
                  <a:srgbClr val="0000FF"/>
                </a:solidFill>
                <a:latin typeface="標楷體" pitchFamily="65" charset="-120"/>
                <a:ea typeface="標楷體" pitchFamily="65" charset="-120"/>
              </a:rPr>
              <a:t>內部人『</a:t>
            </a:r>
            <a:r>
              <a:rPr lang="zh-TW" altLang="en-US" sz="3200" b="1">
                <a:solidFill>
                  <a:srgbClr val="FF0000"/>
                </a:solidFill>
                <a:latin typeface="標楷體" pitchFamily="65" charset="-120"/>
                <a:ea typeface="標楷體" pitchFamily="65" charset="-120"/>
              </a:rPr>
              <a:t>本月增加櫃檯交易股數</a:t>
            </a:r>
            <a:r>
              <a:rPr lang="zh-TW" altLang="en-US" sz="3200" b="1">
                <a:solidFill>
                  <a:srgbClr val="0000FF"/>
                </a:solidFill>
                <a:latin typeface="標楷體" pitchFamily="65" charset="-120"/>
                <a:ea typeface="標楷體" pitchFamily="65" charset="-120"/>
              </a:rPr>
              <a:t>』及『</a:t>
            </a:r>
            <a:r>
              <a:rPr lang="zh-TW" altLang="en-US" sz="3200" b="1">
                <a:solidFill>
                  <a:srgbClr val="FF0000"/>
                </a:solidFill>
                <a:latin typeface="標楷體" pitchFamily="65" charset="-120"/>
                <a:ea typeface="標楷體" pitchFamily="65" charset="-120"/>
              </a:rPr>
              <a:t>本月減少櫃檯交易股數</a:t>
            </a:r>
            <a:r>
              <a:rPr lang="zh-TW" altLang="en-US" sz="3200" b="1">
                <a:solidFill>
                  <a:srgbClr val="0000FF"/>
                </a:solidFill>
                <a:latin typeface="標楷體" pitchFamily="65" charset="-120"/>
                <a:ea typeface="標楷體" pitchFamily="65" charset="-120"/>
              </a:rPr>
              <a:t>』時與本中心提供</a:t>
            </a:r>
            <a:r>
              <a:rPr lang="zh-TW" altLang="en-US" sz="3200" b="1" u="sng">
                <a:solidFill>
                  <a:srgbClr val="FF0000"/>
                </a:solidFill>
                <a:latin typeface="標楷體" pitchFamily="65" charset="-120"/>
                <a:ea typeface="標楷體" pitchFamily="65" charset="-120"/>
              </a:rPr>
              <a:t>交易檔</a:t>
            </a:r>
            <a:r>
              <a:rPr lang="zh-TW" altLang="en-US" sz="3200" b="1">
                <a:solidFill>
                  <a:srgbClr val="0000FF"/>
                </a:solidFill>
                <a:latin typeface="標楷體" pitchFamily="65" charset="-120"/>
                <a:ea typeface="標楷體" pitchFamily="65" charset="-120"/>
              </a:rPr>
              <a:t>進行檢核。</a:t>
            </a:r>
          </a:p>
          <a:p>
            <a:pPr marL="355600" indent="0" eaLnBrk="1" hangingPunct="1">
              <a:lnSpc>
                <a:spcPct val="90000"/>
              </a:lnSpc>
              <a:buFont typeface="Wingdings" pitchFamily="2" charset="2"/>
              <a:buNone/>
            </a:pPr>
            <a:r>
              <a:rPr lang="zh-TW" altLang="en-US" sz="3200" b="1">
                <a:solidFill>
                  <a:srgbClr val="0000FF"/>
                </a:solidFill>
                <a:latin typeface="標楷體" pitchFamily="65" charset="-120"/>
                <a:ea typeface="標楷體" pitchFamily="65" charset="-120"/>
              </a:rPr>
              <a:t>倘若其中之一不相等時，系統自動回傳</a:t>
            </a:r>
            <a:r>
              <a:rPr lang="zh-TW" altLang="en-US" sz="3200" b="1">
                <a:solidFill>
                  <a:srgbClr val="FF0000"/>
                </a:solidFill>
                <a:latin typeface="標楷體" pitchFamily="65" charset="-120"/>
                <a:ea typeface="標楷體" pitchFamily="65" charset="-120"/>
              </a:rPr>
              <a:t>【第Ｎ筆值不等於，請檢查】</a:t>
            </a:r>
            <a:r>
              <a:rPr lang="zh-TW" altLang="en-US" sz="3200" b="1">
                <a:solidFill>
                  <a:srgbClr val="0000FF"/>
                </a:solidFill>
                <a:latin typeface="標楷體" pitchFamily="65" charset="-120"/>
                <a:ea typeface="標楷體" pitchFamily="65" charset="-120"/>
              </a:rPr>
              <a:t>等文字訊息，以提醒公司或股務代理機構重新檢視後上傳正確資料。</a:t>
            </a:r>
            <a:endParaRPr lang="en-US" altLang="zh-TW" sz="3200" b="1">
              <a:solidFill>
                <a:srgbClr val="0000FF"/>
              </a:solidFill>
              <a:latin typeface="標楷體" pitchFamily="65" charset="-120"/>
              <a:ea typeface="標楷體" pitchFamily="65" charset="-120"/>
            </a:endParaRPr>
          </a:p>
        </p:txBody>
      </p:sp>
    </p:spTree>
  </p:cSld>
  <p:clrMapOvr>
    <a:masterClrMapping/>
  </p:clrMapOvr>
  <p:transition>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投影片編號版面配置區 1"/>
          <p:cNvSpPr>
            <a:spLocks noGrp="1"/>
          </p:cNvSpPr>
          <p:nvPr>
            <p:ph type="sldNum" sz="quarter" idx="12"/>
          </p:nvPr>
        </p:nvSpPr>
        <p:spPr bwMode="auto">
          <a:noFill/>
          <a:ln>
            <a:round/>
            <a:headEnd/>
            <a:tailEnd/>
          </a:ln>
        </p:spPr>
        <p:txBody>
          <a:bodyPr/>
          <a:lstStyle/>
          <a:p>
            <a:fld id="{0C0683D4-79A7-44E4-9D70-6E39449DDFFE}" type="slidenum">
              <a:rPr lang="zh-TW" altLang="en-US" sz="1800" smtClean="0">
                <a:solidFill>
                  <a:schemeClr val="tx2"/>
                </a:solidFill>
                <a:ea typeface="標楷體" pitchFamily="65" charset="-120"/>
              </a:rPr>
              <a:pPr/>
              <a:t>53</a:t>
            </a:fld>
            <a:endParaRPr lang="zh-TW" altLang="en-US" sz="1800">
              <a:solidFill>
                <a:schemeClr val="tx2"/>
              </a:solidFill>
              <a:ea typeface="標楷體" pitchFamily="65" charset="-120"/>
            </a:endParaRPr>
          </a:p>
        </p:txBody>
      </p:sp>
      <p:sp>
        <p:nvSpPr>
          <p:cNvPr id="40964" name="Rectangle 3"/>
          <p:cNvSpPr>
            <a:spLocks noGrp="1"/>
          </p:cNvSpPr>
          <p:nvPr>
            <p:ph idx="4294967295"/>
          </p:nvPr>
        </p:nvSpPr>
        <p:spPr>
          <a:xfrm>
            <a:off x="0" y="1773238"/>
            <a:ext cx="9186863" cy="3078162"/>
          </a:xfrm>
        </p:spPr>
        <p:txBody>
          <a:bodyPr rtlCol="0">
            <a:normAutofit/>
          </a:bodyPr>
          <a:lstStyle/>
          <a:p>
            <a:pPr marL="274320" indent="-274320" algn="ctr" eaLnBrk="1" fontAlgn="auto" hangingPunct="1">
              <a:spcAft>
                <a:spcPts val="0"/>
              </a:spcAft>
              <a:buClr>
                <a:schemeClr val="accent3"/>
              </a:buClr>
              <a:buFont typeface="Wingdings" pitchFamily="2" charset="2"/>
              <a:buNone/>
              <a:defRPr/>
            </a:pPr>
            <a:endParaRPr lang="zh-TW" altLang="en-US" sz="4000" b="1" u="sng" dirty="0">
              <a:solidFill>
                <a:srgbClr val="0000FF"/>
              </a:solidFill>
              <a:latin typeface="標楷體" panose="03000509000000000000" pitchFamily="65" charset="-120"/>
              <a:ea typeface="標楷體" panose="03000509000000000000" pitchFamily="65" charset="-120"/>
            </a:endParaRPr>
          </a:p>
          <a:p>
            <a:pPr marL="0" indent="0" algn="ctr" eaLnBrk="1" fontAlgn="auto" hangingPunct="1">
              <a:spcAft>
                <a:spcPts val="0"/>
              </a:spcAft>
              <a:buClr>
                <a:schemeClr val="accent3"/>
              </a:buClr>
              <a:buFont typeface="Wingdings" pitchFamily="2" charset="2"/>
              <a:buNone/>
              <a:defRPr/>
            </a:pPr>
            <a:r>
              <a:rPr lang="zh-TW" altLang="en-US" sz="4000" b="1" dirty="0">
                <a:solidFill>
                  <a:srgbClr val="0000FF"/>
                </a:solidFill>
                <a:latin typeface="標楷體" pitchFamily="65" charset="-120"/>
                <a:ea typeface="標楷體" panose="03000509000000000000" pitchFamily="65" charset="-120"/>
              </a:rPr>
              <a:t>「防範內部人股權</a:t>
            </a:r>
            <a:r>
              <a:rPr lang="zh-TW" altLang="en-US" sz="4000" b="1" u="sng" dirty="0">
                <a:solidFill>
                  <a:srgbClr val="FF0000"/>
                </a:solidFill>
                <a:latin typeface="標楷體" pitchFamily="65" charset="-120"/>
                <a:ea typeface="標楷體" panose="03000509000000000000" pitchFamily="65" charset="-120"/>
              </a:rPr>
              <a:t>事前申報</a:t>
            </a:r>
            <a:r>
              <a:rPr lang="zh-TW" altLang="en-US" sz="4000" b="1" dirty="0">
                <a:solidFill>
                  <a:srgbClr val="0000FF"/>
                </a:solidFill>
                <a:latin typeface="標楷體" pitchFamily="65" charset="-120"/>
                <a:ea typeface="標楷體" panose="03000509000000000000" pitchFamily="65" charset="-120"/>
              </a:rPr>
              <a:t>違規作業」</a:t>
            </a:r>
          </a:p>
          <a:p>
            <a:pPr marL="274320" indent="-274320" algn="ctr" eaLnBrk="1" fontAlgn="auto" hangingPunct="1">
              <a:spcAft>
                <a:spcPts val="0"/>
              </a:spcAft>
              <a:buClr>
                <a:schemeClr val="accent3"/>
              </a:buClr>
              <a:buFont typeface="Wingdings" pitchFamily="2" charset="2"/>
              <a:buNone/>
              <a:defRPr/>
            </a:pPr>
            <a:endParaRPr lang="zh-TW" altLang="en-US" b="1" dirty="0">
              <a:solidFill>
                <a:schemeClr val="tx1">
                  <a:lumMod val="75000"/>
                  <a:lumOff val="25000"/>
                </a:schemeClr>
              </a:solidFill>
              <a:latin typeface="標楷體" pitchFamily="65" charset="-120"/>
              <a:ea typeface="標楷體" panose="03000509000000000000" pitchFamily="65" charset="-120"/>
            </a:endParaRPr>
          </a:p>
          <a:p>
            <a:pPr marL="274320" indent="-274320" algn="ctr" eaLnBrk="1" fontAlgn="auto" hangingPunct="1">
              <a:spcAft>
                <a:spcPts val="0"/>
              </a:spcAft>
              <a:buClr>
                <a:schemeClr val="accent3"/>
              </a:buClr>
              <a:buFont typeface="Wingdings" pitchFamily="2" charset="2"/>
              <a:buNone/>
              <a:defRPr/>
            </a:pPr>
            <a:r>
              <a:rPr lang="zh-TW" altLang="en-US" sz="4000" b="1" dirty="0">
                <a:solidFill>
                  <a:srgbClr val="0000FF"/>
                </a:solidFill>
                <a:latin typeface="標楷體" pitchFamily="65" charset="-120"/>
                <a:ea typeface="標楷體" panose="03000509000000000000" pitchFamily="65" charset="-120"/>
              </a:rPr>
              <a:t>目的：</a:t>
            </a:r>
            <a:r>
              <a:rPr lang="zh-TW" altLang="en-US" sz="4000" b="1" dirty="0">
                <a:solidFill>
                  <a:srgbClr val="FF0000"/>
                </a:solidFill>
                <a:latin typeface="標楷體" pitchFamily="65" charset="-120"/>
                <a:ea typeface="標楷體" panose="03000509000000000000" pitchFamily="65" charset="-120"/>
              </a:rPr>
              <a:t>降低內部人事前申報違規件數</a:t>
            </a:r>
          </a:p>
        </p:txBody>
      </p:sp>
    </p:spTree>
  </p:cSld>
  <p:clrMapOvr>
    <a:masterClrMapping/>
  </p:clrMapOvr>
  <p:transition>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投影片編號版面配置區 1"/>
          <p:cNvSpPr>
            <a:spLocks noGrp="1"/>
          </p:cNvSpPr>
          <p:nvPr>
            <p:ph type="sldNum" sz="quarter" idx="12"/>
          </p:nvPr>
        </p:nvSpPr>
        <p:spPr bwMode="auto">
          <a:noFill/>
          <a:ln>
            <a:round/>
            <a:headEnd/>
            <a:tailEnd/>
          </a:ln>
        </p:spPr>
        <p:txBody>
          <a:bodyPr/>
          <a:lstStyle/>
          <a:p>
            <a:fld id="{DAAAB5C1-9C82-4A07-8883-78E5A71CE69B}" type="slidenum">
              <a:rPr lang="zh-TW" altLang="en-US" sz="1800" smtClean="0">
                <a:solidFill>
                  <a:schemeClr val="tx2"/>
                </a:solidFill>
                <a:ea typeface="標楷體" pitchFamily="65" charset="-120"/>
              </a:rPr>
              <a:pPr/>
              <a:t>54</a:t>
            </a:fld>
            <a:endParaRPr lang="zh-TW" altLang="en-US" sz="1800">
              <a:solidFill>
                <a:schemeClr val="tx2"/>
              </a:solidFill>
              <a:ea typeface="標楷體" pitchFamily="65" charset="-120"/>
            </a:endParaRPr>
          </a:p>
        </p:txBody>
      </p:sp>
      <p:sp>
        <p:nvSpPr>
          <p:cNvPr id="2" name="Rectangle 2"/>
          <p:cNvSpPr>
            <a:spLocks noGrp="1"/>
          </p:cNvSpPr>
          <p:nvPr>
            <p:ph type="title" idx="4294967295"/>
          </p:nvPr>
        </p:nvSpPr>
        <p:spPr>
          <a:xfrm>
            <a:off x="539750" y="360363"/>
            <a:ext cx="9439275" cy="1143000"/>
          </a:xfrm>
        </p:spPr>
        <p:txBody>
          <a:bodyPr rtlCol="0">
            <a:normAutofit/>
          </a:bodyPr>
          <a:lstStyle/>
          <a:p>
            <a:pPr eaLnBrk="1" fontAlgn="auto" hangingPunct="1">
              <a:spcAft>
                <a:spcPts val="0"/>
              </a:spcAft>
              <a:defRPr/>
            </a:pPr>
            <a:r>
              <a:rPr lang="zh-TW" altLang="en-US"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rPr>
              <a:t>檢核程序</a:t>
            </a:r>
            <a:endParaRPr lang="en-US" altLang="zh-TW"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endParaRPr>
          </a:p>
        </p:txBody>
      </p:sp>
      <p:sp>
        <p:nvSpPr>
          <p:cNvPr id="23556" name="Rectangle 3"/>
          <p:cNvSpPr>
            <a:spLocks noGrp="1"/>
          </p:cNvSpPr>
          <p:nvPr>
            <p:ph idx="4294967295"/>
          </p:nvPr>
        </p:nvSpPr>
        <p:spPr>
          <a:xfrm>
            <a:off x="763588" y="1752600"/>
            <a:ext cx="8437562" cy="4340225"/>
          </a:xfrm>
        </p:spPr>
        <p:txBody>
          <a:bodyPr rtlCol="0">
            <a:normAutofit/>
          </a:bodyPr>
          <a:lstStyle/>
          <a:p>
            <a:pPr marL="0" indent="0" eaLnBrk="1" fontAlgn="auto" hangingPunct="1">
              <a:lnSpc>
                <a:spcPct val="90000"/>
              </a:lnSpc>
              <a:spcBef>
                <a:spcPct val="0"/>
              </a:spcBef>
              <a:spcAft>
                <a:spcPts val="0"/>
              </a:spcAft>
              <a:buClr>
                <a:schemeClr val="accent3"/>
              </a:buClr>
              <a:buFont typeface="Wingdings" pitchFamily="2" charset="2"/>
              <a:buNone/>
              <a:defRPr/>
            </a:pPr>
            <a:r>
              <a:rPr lang="zh-TW" altLang="en-US" sz="3200" b="1" dirty="0">
                <a:solidFill>
                  <a:srgbClr val="0000FF"/>
                </a:solidFill>
                <a:latin typeface="標楷體" panose="03000509000000000000" pitchFamily="65" charset="-120"/>
                <a:ea typeface="標楷體" panose="03000509000000000000" pitchFamily="65" charset="-120"/>
              </a:rPr>
              <a:t>每日檢核公司內部人是否有賣出持股？</a:t>
            </a:r>
            <a:endParaRPr lang="en-US" altLang="zh-TW" sz="3200" b="1" dirty="0">
              <a:solidFill>
                <a:srgbClr val="0000FF"/>
              </a:solidFill>
              <a:latin typeface="標楷體" panose="03000509000000000000" pitchFamily="65" charset="-120"/>
              <a:ea typeface="標楷體" panose="03000509000000000000" pitchFamily="65" charset="-120"/>
            </a:endParaRPr>
          </a:p>
          <a:p>
            <a:pPr marL="0" indent="0" eaLnBrk="1" fontAlgn="auto" hangingPunct="1">
              <a:lnSpc>
                <a:spcPct val="90000"/>
              </a:lnSpc>
              <a:spcBef>
                <a:spcPct val="0"/>
              </a:spcBef>
              <a:spcAft>
                <a:spcPts val="0"/>
              </a:spcAft>
              <a:buClr>
                <a:schemeClr val="accent3"/>
              </a:buClr>
              <a:buFont typeface="Wingdings" pitchFamily="2" charset="2"/>
              <a:buNone/>
              <a:defRPr/>
            </a:pPr>
            <a:r>
              <a:rPr lang="zh-TW" altLang="en-US" sz="3200" b="1" dirty="0">
                <a:solidFill>
                  <a:srgbClr val="0000FF"/>
                </a:solidFill>
                <a:latin typeface="標楷體" panose="03000509000000000000" pitchFamily="65" charset="-120"/>
                <a:ea typeface="標楷體" panose="03000509000000000000" pitchFamily="65" charset="-120"/>
              </a:rPr>
              <a:t>若發現有賣出持股時，比對下列規範：</a:t>
            </a:r>
          </a:p>
          <a:p>
            <a:pPr marL="0" indent="182563" eaLnBrk="1" fontAlgn="auto" hangingPunct="1">
              <a:lnSpc>
                <a:spcPct val="90000"/>
              </a:lnSpc>
              <a:spcBef>
                <a:spcPct val="0"/>
              </a:spcBef>
              <a:spcAft>
                <a:spcPts val="0"/>
              </a:spcAft>
              <a:buClr>
                <a:schemeClr val="accent3"/>
              </a:buClr>
              <a:buFont typeface="Wingdings" pitchFamily="2" charset="2"/>
              <a:buNone/>
              <a:defRPr/>
            </a:pPr>
            <a:r>
              <a:rPr lang="zh-TW" altLang="en-US" sz="3000" b="1" dirty="0">
                <a:solidFill>
                  <a:srgbClr val="0000FF"/>
                </a:solidFill>
                <a:latin typeface="標楷體" panose="03000509000000000000" pitchFamily="65" charset="-120"/>
                <a:ea typeface="標楷體" panose="03000509000000000000" pitchFamily="65" charset="-120"/>
              </a:rPr>
              <a:t>1.內部人是否</a:t>
            </a:r>
            <a:r>
              <a:rPr lang="zh-TW" altLang="en-US" sz="3000" b="1" u="sng" dirty="0">
                <a:solidFill>
                  <a:srgbClr val="FF0000"/>
                </a:solidFill>
                <a:latin typeface="標楷體" panose="03000509000000000000" pitchFamily="65" charset="-120"/>
                <a:ea typeface="標楷體" panose="03000509000000000000" pitchFamily="65" charset="-120"/>
              </a:rPr>
              <a:t>於取得身分六個月內轉讓持股</a:t>
            </a:r>
            <a:r>
              <a:rPr lang="zh-TW" altLang="en-US" sz="3000" b="1" dirty="0">
                <a:solidFill>
                  <a:srgbClr val="0000FF"/>
                </a:solidFill>
                <a:latin typeface="標楷體" panose="03000509000000000000" pitchFamily="65" charset="-120"/>
                <a:ea typeface="標楷體" panose="03000509000000000000" pitchFamily="65" charset="-120"/>
              </a:rPr>
              <a:t>？</a:t>
            </a:r>
          </a:p>
          <a:p>
            <a:pPr marL="0" indent="182563" eaLnBrk="1" fontAlgn="auto" hangingPunct="1">
              <a:lnSpc>
                <a:spcPct val="90000"/>
              </a:lnSpc>
              <a:spcBef>
                <a:spcPct val="0"/>
              </a:spcBef>
              <a:spcAft>
                <a:spcPts val="0"/>
              </a:spcAft>
              <a:buClr>
                <a:schemeClr val="accent3"/>
              </a:buClr>
              <a:buFont typeface="Wingdings" pitchFamily="2" charset="2"/>
              <a:buNone/>
              <a:defRPr/>
            </a:pPr>
            <a:r>
              <a:rPr lang="zh-TW" altLang="en-US" sz="3000" b="1" dirty="0">
                <a:solidFill>
                  <a:srgbClr val="0000FF"/>
                </a:solidFill>
                <a:latin typeface="標楷體" panose="03000509000000000000" pitchFamily="65" charset="-120"/>
                <a:ea typeface="標楷體" panose="03000509000000000000" pitchFamily="65" charset="-120"/>
              </a:rPr>
              <a:t>2.內部人是否</a:t>
            </a:r>
            <a:r>
              <a:rPr lang="zh-TW" altLang="en-US" sz="3000" b="1" u="sng" dirty="0">
                <a:solidFill>
                  <a:srgbClr val="FF0000"/>
                </a:solidFill>
                <a:latin typeface="標楷體" panose="03000509000000000000" pitchFamily="65" charset="-120"/>
                <a:ea typeface="標楷體" panose="03000509000000000000" pitchFamily="65" charset="-120"/>
              </a:rPr>
              <a:t>於事前有申報持股轉讓</a:t>
            </a:r>
            <a:r>
              <a:rPr lang="zh-TW" altLang="en-US" sz="3000" b="1" dirty="0">
                <a:solidFill>
                  <a:srgbClr val="0000FF"/>
                </a:solidFill>
                <a:latin typeface="標楷體" panose="03000509000000000000" pitchFamily="65" charset="-120"/>
                <a:ea typeface="標楷體" panose="03000509000000000000" pitchFamily="65" charset="-120"/>
              </a:rPr>
              <a:t>？</a:t>
            </a:r>
          </a:p>
          <a:p>
            <a:pPr marL="0" indent="182563" eaLnBrk="1" fontAlgn="auto" hangingPunct="1">
              <a:lnSpc>
                <a:spcPct val="90000"/>
              </a:lnSpc>
              <a:spcBef>
                <a:spcPct val="0"/>
              </a:spcBef>
              <a:spcAft>
                <a:spcPts val="0"/>
              </a:spcAft>
              <a:buClr>
                <a:schemeClr val="accent3"/>
              </a:buClr>
              <a:buFont typeface="Wingdings" pitchFamily="2" charset="2"/>
              <a:buNone/>
              <a:defRPr/>
            </a:pPr>
            <a:r>
              <a:rPr lang="zh-TW" altLang="en-US" sz="3000" b="1" dirty="0">
                <a:solidFill>
                  <a:srgbClr val="0000FF"/>
                </a:solidFill>
                <a:latin typeface="標楷體" panose="03000509000000000000" pitchFamily="65" charset="-120"/>
                <a:ea typeface="標楷體" panose="03000509000000000000" pitchFamily="65" charset="-120"/>
              </a:rPr>
              <a:t>3.內部人是否</a:t>
            </a:r>
            <a:r>
              <a:rPr lang="zh-TW" altLang="en-US" sz="3000" b="1" u="sng" dirty="0">
                <a:solidFill>
                  <a:srgbClr val="FF0000"/>
                </a:solidFill>
                <a:latin typeface="標楷體" panose="03000509000000000000" pitchFamily="65" charset="-120"/>
                <a:ea typeface="標楷體" panose="03000509000000000000" pitchFamily="65" charset="-120"/>
              </a:rPr>
              <a:t>於轉讓持股有超過限額</a:t>
            </a:r>
            <a:r>
              <a:rPr lang="zh-TW" altLang="en-US" sz="3000" b="1" dirty="0">
                <a:solidFill>
                  <a:srgbClr val="0000FF"/>
                </a:solidFill>
                <a:latin typeface="標楷體" panose="03000509000000000000" pitchFamily="65" charset="-120"/>
                <a:ea typeface="標楷體" panose="03000509000000000000" pitchFamily="65" charset="-120"/>
              </a:rPr>
              <a:t>？</a:t>
            </a:r>
            <a:endParaRPr lang="en-US" altLang="zh-TW" sz="3000" b="1" dirty="0">
              <a:solidFill>
                <a:srgbClr val="0000FF"/>
              </a:solidFill>
              <a:latin typeface="標楷體" panose="03000509000000000000" pitchFamily="65" charset="-120"/>
              <a:ea typeface="標楷體" panose="03000509000000000000" pitchFamily="65" charset="-120"/>
            </a:endParaRPr>
          </a:p>
          <a:p>
            <a:pPr marL="0" indent="182563" eaLnBrk="1" fontAlgn="auto" hangingPunct="1">
              <a:lnSpc>
                <a:spcPct val="90000"/>
              </a:lnSpc>
              <a:spcBef>
                <a:spcPct val="0"/>
              </a:spcBef>
              <a:spcAft>
                <a:spcPts val="0"/>
              </a:spcAft>
              <a:buClr>
                <a:schemeClr val="accent3"/>
              </a:buClr>
              <a:buFont typeface="Wingdings" pitchFamily="2" charset="2"/>
              <a:buNone/>
              <a:defRPr/>
            </a:pPr>
            <a:r>
              <a:rPr lang="en-US" altLang="zh-TW" sz="3000" b="1" dirty="0">
                <a:solidFill>
                  <a:srgbClr val="0000FF"/>
                </a:solidFill>
                <a:latin typeface="標楷體" panose="03000509000000000000" pitchFamily="65" charset="-120"/>
                <a:ea typeface="標楷體" panose="03000509000000000000" pitchFamily="65" charset="-120"/>
              </a:rPr>
              <a:t>4.</a:t>
            </a:r>
            <a:r>
              <a:rPr lang="zh-TW" altLang="en-US" sz="3000" b="1" dirty="0">
                <a:solidFill>
                  <a:srgbClr val="0000FF"/>
                </a:solidFill>
                <a:latin typeface="標楷體" panose="03000509000000000000" pitchFamily="65" charset="-120"/>
                <a:ea typeface="標楷體" panose="03000509000000000000" pitchFamily="65" charset="-120"/>
              </a:rPr>
              <a:t>內部人是否</a:t>
            </a:r>
            <a:r>
              <a:rPr lang="zh-TW" altLang="en-US" sz="3000" b="1" u="sng" dirty="0">
                <a:solidFill>
                  <a:srgbClr val="FF0000"/>
                </a:solidFill>
                <a:ea typeface="標楷體" pitchFamily="65" charset="-120"/>
              </a:rPr>
              <a:t>於轉讓持股方式與申報不同</a:t>
            </a:r>
            <a:r>
              <a:rPr lang="zh-TW" altLang="en-US" sz="3000" b="1" dirty="0">
                <a:solidFill>
                  <a:srgbClr val="0000FF"/>
                </a:solidFill>
                <a:latin typeface="標楷體" panose="03000509000000000000" pitchFamily="65" charset="-120"/>
                <a:ea typeface="標楷體" panose="03000509000000000000" pitchFamily="65" charset="-120"/>
              </a:rPr>
              <a:t>？</a:t>
            </a:r>
          </a:p>
          <a:p>
            <a:pPr marL="0" indent="450850" eaLnBrk="1" fontAlgn="auto" hangingPunct="1">
              <a:lnSpc>
                <a:spcPct val="90000"/>
              </a:lnSpc>
              <a:spcBef>
                <a:spcPct val="0"/>
              </a:spcBef>
              <a:spcAft>
                <a:spcPts val="0"/>
              </a:spcAft>
              <a:buClr>
                <a:schemeClr val="accent3"/>
              </a:buClr>
              <a:buFont typeface="Wingdings" pitchFamily="2" charset="2"/>
              <a:buNone/>
              <a:defRPr/>
            </a:pPr>
            <a:endParaRPr lang="en-US" altLang="zh-TW" sz="3200" b="1" dirty="0">
              <a:solidFill>
                <a:schemeClr val="tx1">
                  <a:lumMod val="75000"/>
                  <a:lumOff val="25000"/>
                </a:schemeClr>
              </a:solidFill>
              <a:latin typeface="標楷體" panose="03000509000000000000" pitchFamily="65" charset="-120"/>
              <a:ea typeface="標楷體" panose="03000509000000000000" pitchFamily="65" charset="-120"/>
            </a:endParaRPr>
          </a:p>
          <a:p>
            <a:pPr marL="0" indent="0" eaLnBrk="1" fontAlgn="auto" hangingPunct="1">
              <a:lnSpc>
                <a:spcPct val="90000"/>
              </a:lnSpc>
              <a:spcBef>
                <a:spcPct val="0"/>
              </a:spcBef>
              <a:spcAft>
                <a:spcPts val="0"/>
              </a:spcAft>
              <a:buClr>
                <a:schemeClr val="accent3"/>
              </a:buClr>
              <a:buFont typeface="Wingdings" pitchFamily="2" charset="2"/>
              <a:buNone/>
              <a:defRPr/>
            </a:pPr>
            <a:r>
              <a:rPr lang="zh-TW" altLang="en-US" sz="3200" b="1" dirty="0">
                <a:solidFill>
                  <a:srgbClr val="0000FF"/>
                </a:solidFill>
                <a:latin typeface="標楷體" panose="03000509000000000000" pitchFamily="65" charset="-120"/>
                <a:ea typeface="標楷體" panose="03000509000000000000" pitchFamily="65" charset="-120"/>
              </a:rPr>
              <a:t>發現內部人持股轉讓有違反前揭之規範事項時，即時通知公司轉知內部人注意嗣後不要再違規。 </a:t>
            </a:r>
          </a:p>
        </p:txBody>
      </p:sp>
    </p:spTree>
  </p:cSld>
  <p:clrMapOvr>
    <a:masterClrMapping/>
  </p:clrMapOvr>
  <p:transition>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投影片編號版面配置區 1"/>
          <p:cNvSpPr>
            <a:spLocks noGrp="1"/>
          </p:cNvSpPr>
          <p:nvPr>
            <p:ph type="sldNum" sz="quarter" idx="12"/>
          </p:nvPr>
        </p:nvSpPr>
        <p:spPr bwMode="auto">
          <a:noFill/>
          <a:ln>
            <a:round/>
            <a:headEnd/>
            <a:tailEnd/>
          </a:ln>
        </p:spPr>
        <p:txBody>
          <a:bodyPr/>
          <a:lstStyle/>
          <a:p>
            <a:fld id="{F79AA457-5740-4769-9224-72FC5E5D60EC}" type="slidenum">
              <a:rPr lang="zh-TW" altLang="en-US" sz="1800" smtClean="0">
                <a:solidFill>
                  <a:schemeClr val="tx2"/>
                </a:solidFill>
                <a:ea typeface="標楷體" pitchFamily="65" charset="-120"/>
              </a:rPr>
              <a:pPr/>
              <a:t>55</a:t>
            </a:fld>
            <a:endParaRPr lang="zh-TW" altLang="en-US" sz="1800">
              <a:solidFill>
                <a:schemeClr val="tx2"/>
              </a:solidFill>
              <a:ea typeface="標楷體" pitchFamily="65" charset="-120"/>
            </a:endParaRPr>
          </a:p>
        </p:txBody>
      </p:sp>
      <p:sp>
        <p:nvSpPr>
          <p:cNvPr id="43012" name="Rectangle 3"/>
          <p:cNvSpPr>
            <a:spLocks noGrp="1"/>
          </p:cNvSpPr>
          <p:nvPr>
            <p:ph idx="4294967295"/>
          </p:nvPr>
        </p:nvSpPr>
        <p:spPr>
          <a:xfrm>
            <a:off x="0" y="1989138"/>
            <a:ext cx="9232900" cy="3187700"/>
          </a:xfrm>
        </p:spPr>
        <p:txBody>
          <a:bodyPr rtlCol="0">
            <a:normAutofit/>
          </a:bodyPr>
          <a:lstStyle/>
          <a:p>
            <a:pPr marL="274320" indent="-274320" algn="ctr" eaLnBrk="1" fontAlgn="auto" hangingPunct="1">
              <a:spcAft>
                <a:spcPts val="0"/>
              </a:spcAft>
              <a:buClr>
                <a:schemeClr val="accent3"/>
              </a:buClr>
              <a:buFont typeface="Wingdings" pitchFamily="2" charset="2"/>
              <a:buNone/>
              <a:defRPr/>
            </a:pPr>
            <a:endParaRPr lang="en-US" altLang="zh-TW" sz="3600" b="1" dirty="0">
              <a:solidFill>
                <a:srgbClr val="0000FF"/>
              </a:solidFill>
              <a:latin typeface="標楷體" pitchFamily="65" charset="-120"/>
              <a:ea typeface="標楷體" panose="03000509000000000000" pitchFamily="65" charset="-120"/>
            </a:endParaRPr>
          </a:p>
          <a:p>
            <a:pPr marL="0" indent="0" algn="ctr" eaLnBrk="1" fontAlgn="auto" hangingPunct="1">
              <a:spcAft>
                <a:spcPts val="0"/>
              </a:spcAft>
              <a:buClr>
                <a:schemeClr val="accent3"/>
              </a:buClr>
              <a:buFont typeface="Wingdings" pitchFamily="2" charset="2"/>
              <a:buNone/>
              <a:defRPr/>
            </a:pPr>
            <a:r>
              <a:rPr lang="zh-TW" altLang="en-US" sz="3600" b="1" dirty="0">
                <a:solidFill>
                  <a:srgbClr val="0000FF"/>
                </a:solidFill>
                <a:latin typeface="標楷體" pitchFamily="65" charset="-120"/>
                <a:ea typeface="標楷體" panose="03000509000000000000" pitchFamily="65" charset="-120"/>
              </a:rPr>
              <a:t>「內部人新就任、解任</a:t>
            </a:r>
            <a:r>
              <a:rPr lang="zh-TW" altLang="en-US" sz="3600" b="1" u="sng" dirty="0">
                <a:solidFill>
                  <a:srgbClr val="FF0000"/>
                </a:solidFill>
                <a:latin typeface="標楷體" pitchFamily="65" charset="-120"/>
                <a:ea typeface="標楷體" panose="03000509000000000000" pitchFamily="65" charset="-120"/>
              </a:rPr>
              <a:t>即時申報</a:t>
            </a:r>
            <a:r>
              <a:rPr lang="zh-TW" altLang="en-US" sz="3600" b="1" dirty="0">
                <a:solidFill>
                  <a:srgbClr val="0000FF"/>
                </a:solidFill>
                <a:latin typeface="標楷體" pitchFamily="65" charset="-120"/>
                <a:ea typeface="標楷體" panose="03000509000000000000" pitchFamily="65" charset="-120"/>
              </a:rPr>
              <a:t>作業」</a:t>
            </a:r>
          </a:p>
          <a:p>
            <a:pPr marL="274320" indent="-274320" algn="ctr" eaLnBrk="1" fontAlgn="auto" hangingPunct="1">
              <a:spcAft>
                <a:spcPts val="0"/>
              </a:spcAft>
              <a:buClr>
                <a:schemeClr val="accent3"/>
              </a:buClr>
              <a:buFont typeface="Wingdings" pitchFamily="2" charset="2"/>
              <a:buNone/>
              <a:defRPr/>
            </a:pPr>
            <a:endParaRPr lang="zh-TW" altLang="en-US" dirty="0">
              <a:solidFill>
                <a:schemeClr val="tx1">
                  <a:lumMod val="75000"/>
                  <a:lumOff val="25000"/>
                </a:schemeClr>
              </a:solidFill>
              <a:latin typeface="標楷體" pitchFamily="65" charset="-120"/>
              <a:ea typeface="標楷體" panose="03000509000000000000" pitchFamily="65" charset="-120"/>
            </a:endParaRPr>
          </a:p>
          <a:p>
            <a:pPr marL="274320" indent="-274320" algn="ctr" eaLnBrk="1" fontAlgn="auto" hangingPunct="1">
              <a:spcAft>
                <a:spcPts val="0"/>
              </a:spcAft>
              <a:buClr>
                <a:schemeClr val="accent3"/>
              </a:buClr>
              <a:buFont typeface="Wingdings" pitchFamily="2" charset="2"/>
              <a:buNone/>
              <a:defRPr/>
            </a:pPr>
            <a:r>
              <a:rPr lang="zh-TW" altLang="en-US" sz="3600" b="1" dirty="0">
                <a:solidFill>
                  <a:srgbClr val="0000FF"/>
                </a:solidFill>
                <a:latin typeface="標楷體" pitchFamily="65" charset="-120"/>
                <a:ea typeface="標楷體" panose="03000509000000000000" pitchFamily="65" charset="-120"/>
              </a:rPr>
              <a:t>目的：</a:t>
            </a:r>
            <a:r>
              <a:rPr lang="zh-TW" altLang="en-US" sz="3600" b="1" dirty="0">
                <a:solidFill>
                  <a:srgbClr val="FF0000"/>
                </a:solidFill>
                <a:latin typeface="標楷體" pitchFamily="65" charset="-120"/>
                <a:ea typeface="標楷體" panose="03000509000000000000" pitchFamily="65" charset="-120"/>
              </a:rPr>
              <a:t>降低內部人事前申報違規件數</a:t>
            </a:r>
          </a:p>
        </p:txBody>
      </p:sp>
      <p:sp>
        <p:nvSpPr>
          <p:cNvPr id="250884" name="Rectangle 4"/>
          <p:cNvSpPr>
            <a:spLocks noChangeArrowheads="1"/>
          </p:cNvSpPr>
          <p:nvPr/>
        </p:nvSpPr>
        <p:spPr bwMode="auto">
          <a:xfrm>
            <a:off x="1833563" y="3933825"/>
            <a:ext cx="4953000" cy="646113"/>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fontAlgn="auto">
              <a:spcBef>
                <a:spcPts val="0"/>
              </a:spcBef>
              <a:spcAft>
                <a:spcPts val="0"/>
              </a:spcAft>
              <a:defRPr/>
            </a:pPr>
            <a:endParaRPr kumimoji="0" lang="zh-TW" altLang="en-US" b="1">
              <a:solidFill>
                <a:srgbClr val="0000FF"/>
              </a:solidFill>
              <a:latin typeface="+mn-lt"/>
              <a:ea typeface="+mn-ea"/>
            </a:endParaRPr>
          </a:p>
          <a:p>
            <a:pPr fontAlgn="auto">
              <a:spcBef>
                <a:spcPts val="0"/>
              </a:spcBef>
              <a:spcAft>
                <a:spcPts val="0"/>
              </a:spcAft>
              <a:defRPr/>
            </a:pPr>
            <a:endParaRPr kumimoji="0" lang="zh-TW" altLang="en-US" b="1">
              <a:solidFill>
                <a:srgbClr val="0000FF"/>
              </a:solidFill>
              <a:latin typeface="+mn-lt"/>
              <a:ea typeface="+mn-ea"/>
            </a:endParaRPr>
          </a:p>
        </p:txBody>
      </p:sp>
    </p:spTree>
  </p:cSld>
  <p:clrMapOvr>
    <a:masterClrMapping/>
  </p:clrMapOvr>
  <p:transition>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投影片編號版面配置區 1"/>
          <p:cNvSpPr>
            <a:spLocks noGrp="1"/>
          </p:cNvSpPr>
          <p:nvPr>
            <p:ph type="sldNum" sz="quarter" idx="12"/>
          </p:nvPr>
        </p:nvSpPr>
        <p:spPr bwMode="auto">
          <a:noFill/>
          <a:ln>
            <a:round/>
            <a:headEnd/>
            <a:tailEnd/>
          </a:ln>
        </p:spPr>
        <p:txBody>
          <a:bodyPr/>
          <a:lstStyle/>
          <a:p>
            <a:fld id="{58E4EAA8-7BCF-494A-B4CC-8CD329DC73D0}" type="slidenum">
              <a:rPr lang="zh-TW" altLang="en-US" sz="1800" smtClean="0">
                <a:solidFill>
                  <a:schemeClr val="tx2"/>
                </a:solidFill>
                <a:ea typeface="標楷體" pitchFamily="65" charset="-120"/>
              </a:rPr>
              <a:pPr/>
              <a:t>56</a:t>
            </a:fld>
            <a:endParaRPr lang="zh-TW" altLang="en-US" sz="1800">
              <a:solidFill>
                <a:schemeClr val="tx2"/>
              </a:solidFill>
              <a:ea typeface="標楷體" pitchFamily="65" charset="-120"/>
            </a:endParaRPr>
          </a:p>
        </p:txBody>
      </p:sp>
      <p:sp>
        <p:nvSpPr>
          <p:cNvPr id="54276" name="Rectangle 3"/>
          <p:cNvSpPr>
            <a:spLocks noGrp="1"/>
          </p:cNvSpPr>
          <p:nvPr>
            <p:ph idx="4294967295"/>
          </p:nvPr>
        </p:nvSpPr>
        <p:spPr>
          <a:xfrm>
            <a:off x="560388" y="692150"/>
            <a:ext cx="8640762" cy="5572125"/>
          </a:xfrm>
        </p:spPr>
        <p:txBody>
          <a:bodyPr rtlCol="0">
            <a:normAutofit fontScale="70000" lnSpcReduction="20000"/>
          </a:bodyPr>
          <a:lstStyle/>
          <a:p>
            <a:pPr marL="0" indent="0" algn="ctr" eaLnBrk="1" fontAlgn="auto" hangingPunct="1">
              <a:spcAft>
                <a:spcPts val="0"/>
              </a:spcAft>
              <a:buClr>
                <a:schemeClr val="accent3"/>
              </a:buClr>
              <a:buFont typeface="Wingdings" pitchFamily="2" charset="2"/>
              <a:buNone/>
              <a:defRPr/>
            </a:pPr>
            <a:r>
              <a:rPr lang="zh-TW" altLang="en-US" sz="4600" b="1" dirty="0">
                <a:solidFill>
                  <a:srgbClr val="0000FF"/>
                </a:solidFill>
                <a:latin typeface="Times New Roman" panose="02020603050405020304" pitchFamily="18" charset="0"/>
                <a:ea typeface="標楷體" panose="03000509000000000000" pitchFamily="65" charset="-120"/>
              </a:rPr>
              <a:t>「內部人新就任、解任</a:t>
            </a:r>
            <a:r>
              <a:rPr lang="zh-TW" altLang="en-US" sz="4600" b="1" u="sng" dirty="0">
                <a:solidFill>
                  <a:srgbClr val="C00000"/>
                </a:solidFill>
                <a:latin typeface="Times New Roman" panose="02020603050405020304" pitchFamily="18" charset="0"/>
                <a:ea typeface="標楷體" panose="03000509000000000000" pitchFamily="65" charset="-120"/>
              </a:rPr>
              <a:t>即時申報</a:t>
            </a:r>
            <a:r>
              <a:rPr lang="zh-TW" altLang="en-US" sz="4600" b="1" dirty="0">
                <a:solidFill>
                  <a:srgbClr val="0000FF"/>
                </a:solidFill>
                <a:latin typeface="Times New Roman" panose="02020603050405020304" pitchFamily="18" charset="0"/>
                <a:ea typeface="標楷體" panose="03000509000000000000" pitchFamily="65" charset="-120"/>
              </a:rPr>
              <a:t>作業」</a:t>
            </a:r>
            <a:endParaRPr lang="en-US" altLang="zh-TW" sz="4600" b="1" dirty="0">
              <a:solidFill>
                <a:srgbClr val="0000FF"/>
              </a:solidFill>
              <a:latin typeface="Times New Roman" panose="02020603050405020304" pitchFamily="18" charset="0"/>
              <a:ea typeface="標楷體" panose="03000509000000000000" pitchFamily="65" charset="-120"/>
            </a:endParaRPr>
          </a:p>
          <a:p>
            <a:pPr marL="0" indent="0" algn="ctr" eaLnBrk="1" fontAlgn="auto" hangingPunct="1">
              <a:spcAft>
                <a:spcPts val="0"/>
              </a:spcAft>
              <a:buClr>
                <a:schemeClr val="accent3"/>
              </a:buClr>
              <a:buFont typeface="Wingdings" pitchFamily="2" charset="2"/>
              <a:buNone/>
              <a:defRPr/>
            </a:pPr>
            <a:r>
              <a:rPr lang="zh-TW" altLang="en-US" sz="4600" b="1" dirty="0">
                <a:solidFill>
                  <a:srgbClr val="0000FF"/>
                </a:solidFill>
                <a:latin typeface="Times New Roman" panose="02020603050405020304" pitchFamily="18" charset="0"/>
                <a:ea typeface="標楷體" panose="03000509000000000000" pitchFamily="65" charset="-120"/>
              </a:rPr>
              <a:t>係屬</a:t>
            </a:r>
            <a:r>
              <a:rPr lang="zh-TW" altLang="en-US" sz="4600" b="1" dirty="0">
                <a:solidFill>
                  <a:srgbClr val="C00000"/>
                </a:solidFill>
                <a:latin typeface="Times New Roman" panose="02020603050405020304" pitchFamily="18" charset="0"/>
                <a:ea typeface="標楷體" panose="03000509000000000000" pitchFamily="65" charset="-120"/>
              </a:rPr>
              <a:t>應行辦理事項</a:t>
            </a:r>
            <a:endParaRPr lang="en-US" altLang="zh-TW" sz="4600" b="1" dirty="0">
              <a:solidFill>
                <a:srgbClr val="C00000"/>
              </a:solidFill>
              <a:latin typeface="Times New Roman" panose="02020603050405020304" pitchFamily="18" charset="0"/>
              <a:ea typeface="標楷體" panose="03000509000000000000" pitchFamily="65" charset="-120"/>
            </a:endParaRPr>
          </a:p>
          <a:p>
            <a:pPr marL="0" indent="0" eaLnBrk="1" fontAlgn="auto" hangingPunct="1">
              <a:spcAft>
                <a:spcPts val="0"/>
              </a:spcAft>
              <a:buClr>
                <a:schemeClr val="accent3"/>
              </a:buClr>
              <a:buFont typeface="Wingdings" pitchFamily="2" charset="2"/>
              <a:buNone/>
              <a:defRPr/>
            </a:pPr>
            <a:r>
              <a:rPr lang="zh-TW" altLang="en-US" sz="3300" b="1" dirty="0">
                <a:solidFill>
                  <a:srgbClr val="0000FF"/>
                </a:solidFill>
                <a:latin typeface="Times New Roman" panose="02020603050405020304" pitchFamily="18" charset="0"/>
                <a:ea typeface="標楷體" panose="03000509000000000000" pitchFamily="65" charset="-120"/>
              </a:rPr>
              <a:t>法源：「對有價證券上櫃公司資訊申報作業辦法」及</a:t>
            </a:r>
            <a:endParaRPr lang="en-US" altLang="zh-TW" sz="3300" b="1" dirty="0">
              <a:solidFill>
                <a:srgbClr val="0000FF"/>
              </a:solidFill>
              <a:latin typeface="Times New Roman" panose="02020603050405020304" pitchFamily="18" charset="0"/>
              <a:ea typeface="標楷體" panose="03000509000000000000" pitchFamily="65" charset="-120"/>
            </a:endParaRPr>
          </a:p>
          <a:p>
            <a:pPr marL="0" indent="0" eaLnBrk="1" fontAlgn="auto" hangingPunct="1">
              <a:spcAft>
                <a:spcPts val="0"/>
              </a:spcAft>
              <a:buClr>
                <a:schemeClr val="accent3"/>
              </a:buClr>
              <a:buFont typeface="Wingdings" pitchFamily="2" charset="2"/>
              <a:buNone/>
              <a:defRPr/>
            </a:pPr>
            <a:r>
              <a:rPr lang="en-US" altLang="zh-TW" sz="3300" b="1" dirty="0">
                <a:solidFill>
                  <a:srgbClr val="0000FF"/>
                </a:solidFill>
                <a:latin typeface="Times New Roman" panose="02020603050405020304" pitchFamily="18" charset="0"/>
                <a:ea typeface="標楷體" panose="03000509000000000000" pitchFamily="65" charset="-120"/>
              </a:rPr>
              <a:t>            </a:t>
            </a:r>
            <a:r>
              <a:rPr lang="zh-TW" altLang="en-US" sz="3300" b="1" dirty="0">
                <a:solidFill>
                  <a:srgbClr val="0000FF"/>
                </a:solidFill>
                <a:latin typeface="Times New Roman" panose="02020603050405020304" pitchFamily="18" charset="0"/>
                <a:ea typeface="標楷體" panose="03000509000000000000" pitchFamily="65" charset="-120"/>
              </a:rPr>
              <a:t>「證券商營業處所買賣興櫃股票審查準則」</a:t>
            </a:r>
          </a:p>
          <a:p>
            <a:pPr marL="0" indent="0" eaLnBrk="1" fontAlgn="auto" hangingPunct="1">
              <a:spcAft>
                <a:spcPts val="0"/>
              </a:spcAft>
              <a:buClr>
                <a:schemeClr val="accent3"/>
              </a:buClr>
              <a:buFont typeface="Wingdings" pitchFamily="2" charset="2"/>
              <a:buNone/>
              <a:defRPr/>
            </a:pPr>
            <a:r>
              <a:rPr lang="zh-TW" altLang="en-US" sz="3300" b="1" dirty="0">
                <a:solidFill>
                  <a:srgbClr val="0000FF"/>
                </a:solidFill>
                <a:latin typeface="Times New Roman" panose="02020603050405020304" pitchFamily="18" charset="0"/>
                <a:ea typeface="標楷體" panose="03000509000000000000" pitchFamily="65" charset="-120"/>
              </a:rPr>
              <a:t>規範：</a:t>
            </a:r>
            <a:endParaRPr lang="en-US" altLang="zh-TW" sz="3300" b="1" dirty="0">
              <a:solidFill>
                <a:srgbClr val="0000FF"/>
              </a:solidFill>
              <a:latin typeface="Times New Roman" panose="02020603050405020304" pitchFamily="18" charset="0"/>
              <a:ea typeface="標楷體" panose="03000509000000000000" pitchFamily="65" charset="-120"/>
            </a:endParaRPr>
          </a:p>
          <a:p>
            <a:pPr marL="0" indent="0" eaLnBrk="1" fontAlgn="auto" hangingPunct="1">
              <a:lnSpc>
                <a:spcPts val="2400"/>
              </a:lnSpc>
              <a:spcBef>
                <a:spcPct val="0"/>
              </a:spcBef>
              <a:spcAft>
                <a:spcPts val="0"/>
              </a:spcAft>
              <a:buClr>
                <a:schemeClr val="accent3"/>
              </a:buClr>
              <a:buFont typeface="Wingdings" pitchFamily="2" charset="2"/>
              <a:buNone/>
              <a:tabLst>
                <a:tab pos="271463" algn="l"/>
              </a:tabLst>
              <a:defRPr/>
            </a:pPr>
            <a:r>
              <a:rPr lang="zh-TW" altLang="en-US" sz="3300" b="1" dirty="0">
                <a:solidFill>
                  <a:srgbClr val="C00000"/>
                </a:solidFill>
                <a:latin typeface="Times New Roman" panose="02020603050405020304" pitchFamily="18" charset="0"/>
                <a:ea typeface="標楷體" panose="03000509000000000000" pitchFamily="65" charset="-120"/>
              </a:rPr>
              <a:t>    內部人新就任或解任時，應於</a:t>
            </a:r>
            <a:r>
              <a:rPr lang="zh-TW" altLang="en-US" sz="3300" b="1" u="sng" dirty="0">
                <a:solidFill>
                  <a:srgbClr val="C00000"/>
                </a:solidFill>
                <a:latin typeface="Times New Roman" panose="02020603050405020304" pitchFamily="18" charset="0"/>
                <a:ea typeface="標楷體" panose="03000509000000000000" pitchFamily="65" charset="-120"/>
              </a:rPr>
              <a:t>事實發生後</a:t>
            </a:r>
            <a:r>
              <a:rPr lang="en-US" altLang="zh-TW" sz="3300" b="1" u="sng" dirty="0">
                <a:solidFill>
                  <a:srgbClr val="C00000"/>
                </a:solidFill>
                <a:latin typeface="Times New Roman" panose="02020603050405020304" pitchFamily="18" charset="0"/>
                <a:ea typeface="標楷體" panose="03000509000000000000" pitchFamily="65" charset="-120"/>
              </a:rPr>
              <a:t>2</a:t>
            </a:r>
            <a:r>
              <a:rPr lang="zh-TW" altLang="en-US" sz="3300" b="1" u="sng" dirty="0">
                <a:solidFill>
                  <a:srgbClr val="C00000"/>
                </a:solidFill>
                <a:latin typeface="Times New Roman" panose="02020603050405020304" pitchFamily="18" charset="0"/>
                <a:ea typeface="標楷體" panose="03000509000000000000" pitchFamily="65" charset="-120"/>
              </a:rPr>
              <a:t>日內</a:t>
            </a:r>
            <a:r>
              <a:rPr lang="zh-TW" altLang="en-US" sz="3300" b="1" dirty="0">
                <a:solidFill>
                  <a:srgbClr val="C00000"/>
                </a:solidFill>
                <a:latin typeface="Times New Roman" panose="02020603050405020304" pitchFamily="18" charset="0"/>
                <a:ea typeface="標楷體" panose="03000509000000000000" pitchFamily="65" charset="-120"/>
              </a:rPr>
              <a:t>辦理「內部人</a:t>
            </a:r>
            <a:r>
              <a:rPr lang="en-US" altLang="zh-TW" sz="3300" b="1" dirty="0">
                <a:solidFill>
                  <a:srgbClr val="C00000"/>
                </a:solidFill>
                <a:latin typeface="Times New Roman" panose="02020603050405020304" pitchFamily="18" charset="0"/>
                <a:ea typeface="標楷體" panose="03000509000000000000" pitchFamily="65" charset="-120"/>
              </a:rPr>
              <a:t>	</a:t>
            </a:r>
            <a:r>
              <a:rPr lang="zh-TW" altLang="en-US" sz="3300" b="1" dirty="0">
                <a:solidFill>
                  <a:srgbClr val="C00000"/>
                </a:solidFill>
                <a:latin typeface="Times New Roman" panose="02020603050405020304" pitchFamily="18" charset="0"/>
                <a:ea typeface="標楷體" panose="03000509000000000000" pitchFamily="65" charset="-120"/>
              </a:rPr>
              <a:t>新解任即時申報系統」資訊申報作業。</a:t>
            </a:r>
            <a:endParaRPr lang="en-US" altLang="zh-TW" sz="3300" b="1" dirty="0">
              <a:solidFill>
                <a:srgbClr val="C00000"/>
              </a:solidFill>
              <a:latin typeface="Times New Roman" panose="02020603050405020304" pitchFamily="18" charset="0"/>
              <a:ea typeface="標楷體" panose="03000509000000000000" pitchFamily="65" charset="-120"/>
            </a:endParaRPr>
          </a:p>
          <a:p>
            <a:pPr marL="0" indent="0" eaLnBrk="1" fontAlgn="auto" hangingPunct="1">
              <a:lnSpc>
                <a:spcPts val="2400"/>
              </a:lnSpc>
              <a:spcBef>
                <a:spcPct val="0"/>
              </a:spcBef>
              <a:spcAft>
                <a:spcPts val="0"/>
              </a:spcAft>
              <a:buClr>
                <a:schemeClr val="accent3"/>
              </a:buClr>
              <a:buFont typeface="Wingdings" pitchFamily="2" charset="2"/>
              <a:buNone/>
              <a:defRPr/>
            </a:pPr>
            <a:endParaRPr lang="en-US" altLang="zh-TW" sz="3300" b="1" dirty="0">
              <a:solidFill>
                <a:srgbClr val="C00000"/>
              </a:solidFill>
              <a:latin typeface="Times New Roman" panose="02020603050405020304" pitchFamily="18" charset="0"/>
              <a:ea typeface="標楷體" panose="03000509000000000000" pitchFamily="65" charset="-120"/>
            </a:endParaRPr>
          </a:p>
          <a:p>
            <a:pPr marL="0" indent="0" eaLnBrk="1" fontAlgn="auto" hangingPunct="1">
              <a:lnSpc>
                <a:spcPts val="2400"/>
              </a:lnSpc>
              <a:spcBef>
                <a:spcPct val="0"/>
              </a:spcBef>
              <a:spcAft>
                <a:spcPts val="0"/>
              </a:spcAft>
              <a:buClr>
                <a:schemeClr val="accent3"/>
              </a:buClr>
              <a:buFont typeface="Wingdings 3" charset="2"/>
              <a:buNone/>
              <a:tabLst>
                <a:tab pos="271463" algn="l"/>
              </a:tabLst>
              <a:defRPr/>
            </a:pPr>
            <a:r>
              <a:rPr lang="zh-TW" altLang="en-US" sz="3300" b="1" dirty="0">
                <a:solidFill>
                  <a:schemeClr val="tx1">
                    <a:lumMod val="75000"/>
                    <a:lumOff val="25000"/>
                  </a:schemeClr>
                </a:solidFill>
                <a:latin typeface="Times New Roman" panose="02020603050405020304" pitchFamily="18" charset="0"/>
                <a:ea typeface="標楷體" panose="03000509000000000000" pitchFamily="65" charset="-120"/>
              </a:rPr>
              <a:t>    </a:t>
            </a:r>
            <a:r>
              <a:rPr lang="zh-TW" altLang="en-US" sz="3300" b="1" dirty="0">
                <a:solidFill>
                  <a:srgbClr val="C00000"/>
                </a:solidFill>
                <a:latin typeface="Times New Roman" panose="02020603050405020304" pitchFamily="18" charset="0"/>
                <a:ea typeface="標楷體" panose="03000509000000000000" pitchFamily="65" charset="-120"/>
              </a:rPr>
              <a:t>董事、監察人及經理人</a:t>
            </a:r>
            <a:r>
              <a:rPr lang="zh-TW" altLang="en-US" sz="3300" b="1" u="sng" dirty="0">
                <a:solidFill>
                  <a:srgbClr val="C00000"/>
                </a:solidFill>
                <a:latin typeface="Times New Roman" panose="02020603050405020304" pitchFamily="18" charset="0"/>
                <a:ea typeface="標楷體" panose="03000509000000000000" pitchFamily="65" charset="-120"/>
              </a:rPr>
              <a:t>聲明書</a:t>
            </a:r>
            <a:r>
              <a:rPr lang="zh-TW" altLang="en-US" sz="3300" b="1" dirty="0">
                <a:solidFill>
                  <a:srgbClr val="C00000"/>
                </a:solidFill>
                <a:latin typeface="Times New Roman" panose="02020603050405020304" pitchFamily="18" charset="0"/>
                <a:ea typeface="標楷體" panose="03000509000000000000" pitchFamily="65" charset="-120"/>
              </a:rPr>
              <a:t>簽署時間為就任之日起</a:t>
            </a:r>
            <a:r>
              <a:rPr lang="en-US" altLang="zh-TW" sz="3300" b="1" dirty="0">
                <a:solidFill>
                  <a:srgbClr val="C00000"/>
                </a:solidFill>
                <a:latin typeface="Times New Roman" panose="02020603050405020304" pitchFamily="18" charset="0"/>
                <a:ea typeface="標楷體" panose="03000509000000000000" pitchFamily="65" charset="-120"/>
              </a:rPr>
              <a:t>5</a:t>
            </a:r>
            <a:r>
              <a:rPr lang="zh-TW" altLang="en-US" sz="3300" b="1" dirty="0">
                <a:solidFill>
                  <a:srgbClr val="C00000"/>
                </a:solidFill>
                <a:latin typeface="Times New Roman" panose="02020603050405020304" pitchFamily="18" charset="0"/>
                <a:ea typeface="標楷體" panose="03000509000000000000" pitchFamily="65" charset="-120"/>
              </a:rPr>
              <a:t>日內並留</a:t>
            </a:r>
            <a:r>
              <a:rPr lang="en-US" altLang="zh-TW" sz="3300" b="1" dirty="0">
                <a:solidFill>
                  <a:srgbClr val="C00000"/>
                </a:solidFill>
                <a:latin typeface="Times New Roman" panose="02020603050405020304" pitchFamily="18" charset="0"/>
                <a:ea typeface="標楷體" panose="03000509000000000000" pitchFamily="65" charset="-120"/>
              </a:rPr>
              <a:t>	</a:t>
            </a:r>
            <a:r>
              <a:rPr lang="zh-TW" altLang="en-US" sz="3300" b="1" dirty="0">
                <a:solidFill>
                  <a:srgbClr val="C00000"/>
                </a:solidFill>
                <a:latin typeface="Times New Roman" panose="02020603050405020304" pitchFamily="18" charset="0"/>
                <a:ea typeface="標楷體" panose="03000509000000000000" pitchFamily="65" charset="-120"/>
              </a:rPr>
              <a:t>存公司備查。</a:t>
            </a:r>
            <a:endParaRPr lang="en-US" altLang="zh-TW" sz="3300" b="1" dirty="0">
              <a:solidFill>
                <a:srgbClr val="C00000"/>
              </a:solidFill>
              <a:latin typeface="Times New Roman" panose="02020603050405020304" pitchFamily="18" charset="0"/>
              <a:ea typeface="標楷體" panose="03000509000000000000" pitchFamily="65" charset="-120"/>
            </a:endParaRPr>
          </a:p>
          <a:p>
            <a:pPr marL="0" indent="0" eaLnBrk="1" fontAlgn="auto" hangingPunct="1">
              <a:lnSpc>
                <a:spcPts val="2400"/>
              </a:lnSpc>
              <a:spcBef>
                <a:spcPct val="0"/>
              </a:spcBef>
              <a:spcAft>
                <a:spcPts val="0"/>
              </a:spcAft>
              <a:buClr>
                <a:schemeClr val="accent3"/>
              </a:buClr>
              <a:buFont typeface="Wingdings 3" charset="2"/>
              <a:buNone/>
              <a:tabLst>
                <a:tab pos="271463" algn="l"/>
              </a:tabLst>
              <a:defRPr/>
            </a:pPr>
            <a:endParaRPr lang="en-US" altLang="zh-TW" sz="3300" b="1" dirty="0">
              <a:solidFill>
                <a:srgbClr val="C00000"/>
              </a:solidFill>
              <a:latin typeface="Times New Roman" panose="02020603050405020304" pitchFamily="18" charset="0"/>
              <a:ea typeface="標楷體" panose="03000509000000000000" pitchFamily="65" charset="-120"/>
            </a:endParaRPr>
          </a:p>
          <a:p>
            <a:pPr marL="271463" indent="-271463" algn="just" eaLnBrk="1" fontAlgn="auto" hangingPunct="1">
              <a:spcBef>
                <a:spcPct val="0"/>
              </a:spcBef>
              <a:spcAft>
                <a:spcPts val="0"/>
              </a:spcAft>
              <a:buClr>
                <a:srgbClr val="660066"/>
              </a:buClr>
              <a:buFont typeface="Wingdings" pitchFamily="2" charset="2"/>
              <a:buNone/>
              <a:defRPr/>
            </a:pPr>
            <a:r>
              <a:rPr lang="zh-TW" altLang="en-US" sz="3300" b="1" dirty="0">
                <a:solidFill>
                  <a:srgbClr val="C00000"/>
                </a:solidFill>
                <a:latin typeface="Times New Roman" panose="02020603050405020304" pitchFamily="18" charset="0"/>
                <a:ea typeface="標楷體" panose="03000509000000000000" pitchFamily="65" charset="-120"/>
              </a:rPr>
              <a:t>    董事及監察人</a:t>
            </a:r>
            <a:r>
              <a:rPr lang="zh-TW" altLang="en-US" sz="3300" b="1" u="sng" dirty="0">
                <a:solidFill>
                  <a:srgbClr val="C00000"/>
                </a:solidFill>
                <a:latin typeface="Times New Roman" panose="02020603050405020304" pitchFamily="18" charset="0"/>
                <a:ea typeface="標楷體" panose="03000509000000000000" pitchFamily="65" charset="-120"/>
              </a:rPr>
              <a:t>聲明書影本</a:t>
            </a:r>
            <a:r>
              <a:rPr lang="zh-TW" altLang="en-US" sz="3300" b="1" dirty="0">
                <a:solidFill>
                  <a:srgbClr val="C00000"/>
                </a:solidFill>
                <a:latin typeface="Times New Roman" panose="02020603050405020304" pitchFamily="18" charset="0"/>
                <a:ea typeface="標楷體" panose="03000509000000000000" pitchFamily="65" charset="-120"/>
              </a:rPr>
              <a:t>函送本中心備查時間為董事及監察人就任之日起</a:t>
            </a:r>
            <a:r>
              <a:rPr lang="en-US" altLang="zh-TW" sz="3300" b="1" u="sng" dirty="0">
                <a:solidFill>
                  <a:srgbClr val="C00000"/>
                </a:solidFill>
                <a:latin typeface="Times New Roman" panose="02020603050405020304" pitchFamily="18" charset="0"/>
                <a:ea typeface="標楷體" panose="03000509000000000000" pitchFamily="65" charset="-120"/>
              </a:rPr>
              <a:t>10</a:t>
            </a:r>
            <a:r>
              <a:rPr lang="zh-TW" altLang="en-US" sz="3300" b="1" u="sng" dirty="0">
                <a:solidFill>
                  <a:srgbClr val="C00000"/>
                </a:solidFill>
                <a:latin typeface="Times New Roman" panose="02020603050405020304" pitchFamily="18" charset="0"/>
                <a:ea typeface="標楷體" panose="03000509000000000000" pitchFamily="65" charset="-120"/>
              </a:rPr>
              <a:t>日內</a:t>
            </a:r>
            <a:r>
              <a:rPr lang="zh-TW" altLang="en-US" sz="3300" b="1" dirty="0">
                <a:solidFill>
                  <a:srgbClr val="C00000"/>
                </a:solidFill>
                <a:latin typeface="Times New Roman" panose="02020603050405020304" pitchFamily="18" charset="0"/>
                <a:ea typeface="標楷體" panose="03000509000000000000" pitchFamily="65" charset="-120"/>
              </a:rPr>
              <a:t>，惟如有正當理由報經本中心同意者，得延長報備期限至董事及監察人就任日起</a:t>
            </a:r>
            <a:r>
              <a:rPr lang="en-US" altLang="zh-TW" sz="3300" b="1" dirty="0">
                <a:solidFill>
                  <a:srgbClr val="C00000"/>
                </a:solidFill>
                <a:latin typeface="Times New Roman" panose="02020603050405020304" pitchFamily="18" charset="0"/>
                <a:ea typeface="標楷體" panose="03000509000000000000" pitchFamily="65" charset="-120"/>
              </a:rPr>
              <a:t>15</a:t>
            </a:r>
            <a:r>
              <a:rPr lang="zh-TW" altLang="en-US" sz="3300" b="1" dirty="0">
                <a:solidFill>
                  <a:srgbClr val="C00000"/>
                </a:solidFill>
                <a:latin typeface="Times New Roman" panose="02020603050405020304" pitchFamily="18" charset="0"/>
                <a:ea typeface="標楷體" panose="03000509000000000000" pitchFamily="65" charset="-120"/>
              </a:rPr>
              <a:t>日內。</a:t>
            </a:r>
            <a:endParaRPr lang="en-US" altLang="zh-TW" sz="3300" b="1" dirty="0">
              <a:solidFill>
                <a:srgbClr val="C00000"/>
              </a:solidFill>
              <a:latin typeface="Times New Roman" panose="02020603050405020304" pitchFamily="18" charset="0"/>
              <a:ea typeface="標楷體" panose="03000509000000000000" pitchFamily="65" charset="-120"/>
            </a:endParaRPr>
          </a:p>
          <a:p>
            <a:pPr marL="271463" indent="0" algn="just" eaLnBrk="1" fontAlgn="auto" hangingPunct="1">
              <a:spcBef>
                <a:spcPct val="0"/>
              </a:spcBef>
              <a:spcAft>
                <a:spcPts val="0"/>
              </a:spcAft>
              <a:buClr>
                <a:srgbClr val="660066"/>
              </a:buClr>
              <a:buFont typeface="Wingdings" pitchFamily="2" charset="2"/>
              <a:buNone/>
              <a:defRPr/>
            </a:pPr>
            <a:br>
              <a:rPr lang="zh-TW" altLang="en-US" b="1" dirty="0">
                <a:solidFill>
                  <a:schemeClr val="tx1">
                    <a:lumMod val="75000"/>
                    <a:lumOff val="25000"/>
                  </a:schemeClr>
                </a:solidFill>
                <a:latin typeface="Times New Roman" panose="02020603050405020304" pitchFamily="18" charset="0"/>
                <a:ea typeface="標楷體" panose="03000509000000000000" pitchFamily="65" charset="-120"/>
              </a:rPr>
            </a:br>
            <a:r>
              <a:rPr lang="zh-TW" altLang="en-US" sz="2600" b="1" dirty="0">
                <a:solidFill>
                  <a:srgbClr val="C00000"/>
                </a:solidFill>
                <a:latin typeface="Times New Roman" panose="02020603050405020304" pitchFamily="18" charset="0"/>
                <a:ea typeface="標楷體" panose="03000509000000000000" pitchFamily="65" charset="-120"/>
              </a:rPr>
              <a:t>金融監督管理委員會</a:t>
            </a:r>
            <a:r>
              <a:rPr lang="en-US" altLang="zh-TW" sz="2600" b="1" dirty="0">
                <a:solidFill>
                  <a:srgbClr val="C00000"/>
                </a:solidFill>
                <a:latin typeface="Times New Roman" panose="02020603050405020304" pitchFamily="18" charset="0"/>
                <a:ea typeface="標楷體" panose="03000509000000000000" pitchFamily="65" charset="-120"/>
              </a:rPr>
              <a:t>100</a:t>
            </a:r>
            <a:r>
              <a:rPr lang="zh-TW" altLang="en-US" sz="2600" b="1" dirty="0">
                <a:solidFill>
                  <a:srgbClr val="C00000"/>
                </a:solidFill>
                <a:latin typeface="Times New Roman" panose="02020603050405020304" pitchFamily="18" charset="0"/>
                <a:ea typeface="標楷體" panose="03000509000000000000" pitchFamily="65" charset="-120"/>
              </a:rPr>
              <a:t>年</a:t>
            </a:r>
            <a:r>
              <a:rPr lang="en-US" altLang="zh-TW" sz="2600" b="1" dirty="0">
                <a:solidFill>
                  <a:srgbClr val="C00000"/>
                </a:solidFill>
                <a:latin typeface="Times New Roman" panose="02020603050405020304" pitchFamily="18" charset="0"/>
                <a:ea typeface="標楷體" panose="03000509000000000000" pitchFamily="65" charset="-120"/>
              </a:rPr>
              <a:t>11</a:t>
            </a:r>
            <a:r>
              <a:rPr lang="zh-TW" altLang="en-US" sz="2600" b="1" dirty="0">
                <a:solidFill>
                  <a:srgbClr val="C00000"/>
                </a:solidFill>
                <a:latin typeface="Times New Roman" panose="02020603050405020304" pitchFamily="18" charset="0"/>
                <a:ea typeface="標楷體" panose="03000509000000000000" pitchFamily="65" charset="-120"/>
              </a:rPr>
              <a:t>月</a:t>
            </a:r>
            <a:r>
              <a:rPr lang="en-US" altLang="zh-TW" sz="2600" b="1" dirty="0">
                <a:solidFill>
                  <a:srgbClr val="C00000"/>
                </a:solidFill>
                <a:latin typeface="Times New Roman" panose="02020603050405020304" pitchFamily="18" charset="0"/>
                <a:ea typeface="標楷體" panose="03000509000000000000" pitchFamily="65" charset="-120"/>
              </a:rPr>
              <a:t>11</a:t>
            </a:r>
            <a:r>
              <a:rPr lang="zh-TW" altLang="en-US" sz="2600" b="1" dirty="0">
                <a:solidFill>
                  <a:srgbClr val="C00000"/>
                </a:solidFill>
                <a:latin typeface="Times New Roman" panose="02020603050405020304" pitchFamily="18" charset="0"/>
                <a:ea typeface="標楷體" panose="03000509000000000000" pitchFamily="65" charset="-120"/>
              </a:rPr>
              <a:t>日金管證交字第</a:t>
            </a:r>
            <a:r>
              <a:rPr lang="en-US" altLang="zh-TW" sz="2600" b="1" dirty="0">
                <a:solidFill>
                  <a:srgbClr val="C00000"/>
                </a:solidFill>
                <a:latin typeface="Times New Roman" panose="02020603050405020304" pitchFamily="18" charset="0"/>
                <a:ea typeface="標楷體" panose="03000509000000000000" pitchFamily="65" charset="-120"/>
              </a:rPr>
              <a:t>10000474741</a:t>
            </a:r>
            <a:r>
              <a:rPr lang="zh-TW" altLang="en-US" sz="2600" b="1" dirty="0">
                <a:solidFill>
                  <a:srgbClr val="C00000"/>
                </a:solidFill>
                <a:latin typeface="Times New Roman" panose="02020603050405020304" pitchFamily="18" charset="0"/>
                <a:ea typeface="標楷體" panose="03000509000000000000" pitchFamily="65" charset="-120"/>
              </a:rPr>
              <a:t>號函</a:t>
            </a:r>
            <a:endParaRPr lang="en-US" altLang="zh-TW" sz="2600" b="1" dirty="0">
              <a:solidFill>
                <a:srgbClr val="C00000"/>
              </a:solidFill>
              <a:latin typeface="Times New Roman" panose="02020603050405020304" pitchFamily="18" charset="0"/>
              <a:ea typeface="標楷體" panose="03000509000000000000" pitchFamily="65" charset="-120"/>
            </a:endParaRPr>
          </a:p>
          <a:p>
            <a:pPr marL="271463" indent="0" algn="just" eaLnBrk="1" fontAlgn="auto" hangingPunct="1">
              <a:spcBef>
                <a:spcPct val="0"/>
              </a:spcBef>
              <a:spcAft>
                <a:spcPts val="0"/>
              </a:spcAft>
              <a:buClr>
                <a:srgbClr val="660066"/>
              </a:buClr>
              <a:buFont typeface="Wingdings" pitchFamily="2" charset="2"/>
              <a:buNone/>
              <a:defRPr/>
            </a:pPr>
            <a:r>
              <a:rPr lang="zh-TW" altLang="en-US" sz="2600" b="1" dirty="0">
                <a:solidFill>
                  <a:srgbClr val="C00000"/>
                </a:solidFill>
                <a:latin typeface="Times New Roman" panose="02020603050405020304" pitchFamily="18" charset="0"/>
                <a:ea typeface="標楷體" panose="03000509000000000000" pitchFamily="65" charset="-120"/>
              </a:rPr>
              <a:t>櫃買中心</a:t>
            </a:r>
            <a:r>
              <a:rPr lang="en-US" altLang="zh-TW" sz="2600" b="1" dirty="0">
                <a:solidFill>
                  <a:srgbClr val="C00000"/>
                </a:solidFill>
                <a:latin typeface="Times New Roman" panose="02020603050405020304" pitchFamily="18" charset="0"/>
                <a:ea typeface="標楷體" panose="03000509000000000000" pitchFamily="65" charset="-120"/>
              </a:rPr>
              <a:t>100</a:t>
            </a:r>
            <a:r>
              <a:rPr lang="zh-TW" altLang="en-US" sz="2600" b="1" dirty="0">
                <a:solidFill>
                  <a:srgbClr val="C00000"/>
                </a:solidFill>
                <a:latin typeface="Times New Roman" panose="02020603050405020304" pitchFamily="18" charset="0"/>
                <a:ea typeface="標楷體" panose="03000509000000000000" pitchFamily="65" charset="-120"/>
              </a:rPr>
              <a:t>年</a:t>
            </a:r>
            <a:r>
              <a:rPr lang="en-US" altLang="zh-TW" sz="2600" b="1" dirty="0">
                <a:solidFill>
                  <a:srgbClr val="C00000"/>
                </a:solidFill>
                <a:latin typeface="Times New Roman" panose="02020603050405020304" pitchFamily="18" charset="0"/>
                <a:ea typeface="標楷體" panose="03000509000000000000" pitchFamily="65" charset="-120"/>
              </a:rPr>
              <a:t>12</a:t>
            </a:r>
            <a:r>
              <a:rPr lang="zh-TW" altLang="en-US" sz="2600" b="1" dirty="0">
                <a:solidFill>
                  <a:srgbClr val="C00000"/>
                </a:solidFill>
                <a:latin typeface="Times New Roman" panose="02020603050405020304" pitchFamily="18" charset="0"/>
                <a:ea typeface="標楷體" panose="03000509000000000000" pitchFamily="65" charset="-120"/>
              </a:rPr>
              <a:t>月</a:t>
            </a:r>
            <a:r>
              <a:rPr lang="en-US" altLang="zh-TW" sz="2600" b="1" dirty="0">
                <a:solidFill>
                  <a:srgbClr val="C00000"/>
                </a:solidFill>
                <a:latin typeface="Times New Roman" panose="02020603050405020304" pitchFamily="18" charset="0"/>
                <a:ea typeface="標楷體" panose="03000509000000000000" pitchFamily="65" charset="-120"/>
              </a:rPr>
              <a:t>8</a:t>
            </a:r>
            <a:r>
              <a:rPr lang="zh-TW" altLang="en-US" sz="2600" b="1" dirty="0">
                <a:solidFill>
                  <a:srgbClr val="C00000"/>
                </a:solidFill>
                <a:latin typeface="Times New Roman" panose="02020603050405020304" pitchFamily="18" charset="0"/>
                <a:ea typeface="標楷體" panose="03000509000000000000" pitchFamily="65" charset="-120"/>
              </a:rPr>
              <a:t>日證櫃交字第</a:t>
            </a:r>
            <a:r>
              <a:rPr lang="en-US" altLang="zh-TW" sz="2600" b="1" dirty="0">
                <a:solidFill>
                  <a:srgbClr val="C00000"/>
                </a:solidFill>
                <a:latin typeface="Times New Roman" panose="02020603050405020304" pitchFamily="18" charset="0"/>
                <a:ea typeface="標楷體" panose="03000509000000000000" pitchFamily="65" charset="-120"/>
              </a:rPr>
              <a:t>1000302062</a:t>
            </a:r>
            <a:r>
              <a:rPr lang="zh-TW" altLang="en-US" sz="2600" b="1" dirty="0">
                <a:solidFill>
                  <a:srgbClr val="C00000"/>
                </a:solidFill>
                <a:latin typeface="Times New Roman" panose="02020603050405020304" pitchFamily="18" charset="0"/>
                <a:ea typeface="標楷體" panose="03000509000000000000" pitchFamily="65" charset="-120"/>
              </a:rPr>
              <a:t>號函</a:t>
            </a:r>
            <a:endParaRPr lang="en-US" altLang="zh-TW" sz="2600" b="1" dirty="0">
              <a:solidFill>
                <a:srgbClr val="C00000"/>
              </a:solidFill>
              <a:latin typeface="Times New Roman" panose="02020603050405020304" pitchFamily="18" charset="0"/>
              <a:ea typeface="標楷體" panose="03000509000000000000" pitchFamily="65" charset="-120"/>
            </a:endParaRPr>
          </a:p>
          <a:p>
            <a:pPr marL="271463" indent="0" eaLnBrk="1" fontAlgn="auto" hangingPunct="1">
              <a:lnSpc>
                <a:spcPts val="2400"/>
              </a:lnSpc>
              <a:spcBef>
                <a:spcPct val="0"/>
              </a:spcBef>
              <a:spcAft>
                <a:spcPts val="0"/>
              </a:spcAft>
              <a:buClr>
                <a:schemeClr val="accent3"/>
              </a:buClr>
              <a:buFont typeface="Wingdings" pitchFamily="2" charset="2"/>
              <a:buNone/>
              <a:defRPr/>
            </a:pPr>
            <a:endParaRPr lang="zh-TW" altLang="en-US" sz="2600" b="1" dirty="0">
              <a:solidFill>
                <a:srgbClr val="FF0000"/>
              </a:solidFill>
              <a:latin typeface="標楷體" pitchFamily="65" charset="-120"/>
            </a:endParaRPr>
          </a:p>
        </p:txBody>
      </p:sp>
      <p:sp>
        <p:nvSpPr>
          <p:cNvPr id="250884" name="Rectangle 4"/>
          <p:cNvSpPr>
            <a:spLocks noChangeArrowheads="1"/>
          </p:cNvSpPr>
          <p:nvPr/>
        </p:nvSpPr>
        <p:spPr bwMode="auto">
          <a:xfrm>
            <a:off x="1833563" y="3933825"/>
            <a:ext cx="4953000" cy="646113"/>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fontAlgn="auto">
              <a:spcBef>
                <a:spcPts val="0"/>
              </a:spcBef>
              <a:spcAft>
                <a:spcPts val="0"/>
              </a:spcAft>
              <a:defRPr/>
            </a:pPr>
            <a:endParaRPr kumimoji="0" lang="zh-TW" altLang="en-US" b="1" dirty="0">
              <a:solidFill>
                <a:srgbClr val="0000FF"/>
              </a:solidFill>
              <a:latin typeface="+mn-lt"/>
              <a:ea typeface="+mn-ea"/>
            </a:endParaRPr>
          </a:p>
          <a:p>
            <a:pPr fontAlgn="auto">
              <a:spcBef>
                <a:spcPts val="0"/>
              </a:spcBef>
              <a:spcAft>
                <a:spcPts val="0"/>
              </a:spcAft>
              <a:defRPr/>
            </a:pPr>
            <a:endParaRPr kumimoji="0" lang="zh-TW" altLang="en-US" b="1" dirty="0">
              <a:solidFill>
                <a:srgbClr val="0000FF"/>
              </a:solidFill>
              <a:latin typeface="+mn-lt"/>
              <a:ea typeface="+mn-ea"/>
            </a:endParaRPr>
          </a:p>
        </p:txBody>
      </p:sp>
    </p:spTree>
  </p:cSld>
  <p:clrMapOvr>
    <a:masterClrMapping/>
  </p:clrMapOvr>
  <p:transition>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投影片編號版面配置區 1"/>
          <p:cNvSpPr>
            <a:spLocks noGrp="1"/>
          </p:cNvSpPr>
          <p:nvPr>
            <p:ph type="sldNum" sz="quarter" idx="12"/>
          </p:nvPr>
        </p:nvSpPr>
        <p:spPr bwMode="auto">
          <a:noFill/>
          <a:ln>
            <a:round/>
            <a:headEnd/>
            <a:tailEnd/>
          </a:ln>
        </p:spPr>
        <p:txBody>
          <a:bodyPr/>
          <a:lstStyle/>
          <a:p>
            <a:fld id="{DCD1972B-0B57-4561-B466-00C11B206A2F}" type="slidenum">
              <a:rPr lang="zh-TW" altLang="en-US" sz="1800" smtClean="0">
                <a:solidFill>
                  <a:schemeClr val="tx2"/>
                </a:solidFill>
                <a:ea typeface="標楷體" pitchFamily="65" charset="-120"/>
              </a:rPr>
              <a:pPr/>
              <a:t>57</a:t>
            </a:fld>
            <a:endParaRPr lang="zh-TW" altLang="en-US" sz="1800">
              <a:solidFill>
                <a:schemeClr val="tx2"/>
              </a:solidFill>
              <a:ea typeface="標楷體" pitchFamily="65" charset="-120"/>
            </a:endParaRPr>
          </a:p>
        </p:txBody>
      </p:sp>
      <p:sp>
        <p:nvSpPr>
          <p:cNvPr id="3" name="內容版面配置區 2"/>
          <p:cNvSpPr>
            <a:spLocks noGrp="1"/>
          </p:cNvSpPr>
          <p:nvPr>
            <p:ph idx="4294967295"/>
          </p:nvPr>
        </p:nvSpPr>
        <p:spPr>
          <a:xfrm>
            <a:off x="458788" y="1687513"/>
            <a:ext cx="8526462" cy="3613150"/>
          </a:xfrm>
        </p:spPr>
        <p:txBody>
          <a:bodyPr rtlCol="0">
            <a:normAutofit/>
          </a:bodyPr>
          <a:lstStyle/>
          <a:p>
            <a:pPr marL="274320" indent="-274320" algn="ctr" eaLnBrk="1" fontAlgn="auto" hangingPunct="1">
              <a:spcAft>
                <a:spcPts val="0"/>
              </a:spcAft>
              <a:buClr>
                <a:schemeClr val="accent3"/>
              </a:buClr>
              <a:buFont typeface="Wingdings" pitchFamily="2" charset="2"/>
              <a:buNone/>
              <a:defRPr/>
            </a:pPr>
            <a:endParaRPr lang="en-US" altLang="zh-TW" sz="2800" b="1" dirty="0">
              <a:solidFill>
                <a:srgbClr val="0000FF"/>
              </a:solidFill>
              <a:latin typeface="標楷體" pitchFamily="65" charset="-120"/>
              <a:ea typeface="標楷體" panose="03000509000000000000" pitchFamily="65" charset="-120"/>
            </a:endParaRPr>
          </a:p>
          <a:p>
            <a:pPr marL="0" indent="0" algn="ctr" eaLnBrk="1" fontAlgn="auto" hangingPunct="1">
              <a:spcAft>
                <a:spcPts val="0"/>
              </a:spcAft>
              <a:buClr>
                <a:schemeClr val="accent3"/>
              </a:buClr>
              <a:buFont typeface="Wingdings" pitchFamily="2" charset="2"/>
              <a:buNone/>
              <a:defRPr/>
            </a:pPr>
            <a:r>
              <a:rPr lang="zh-TW" altLang="en-US" sz="2800" b="1" dirty="0">
                <a:solidFill>
                  <a:srgbClr val="0000FF"/>
                </a:solidFill>
                <a:latin typeface="標楷體" pitchFamily="65" charset="-120"/>
                <a:ea typeface="標楷體" panose="03000509000000000000" pitchFamily="65" charset="-120"/>
              </a:rPr>
              <a:t>「</a:t>
            </a:r>
            <a:r>
              <a:rPr lang="zh-TW" altLang="en-US" sz="3600" b="1" dirty="0">
                <a:solidFill>
                  <a:srgbClr val="0000FF"/>
                </a:solidFill>
                <a:latin typeface="標楷體" pitchFamily="65" charset="-120"/>
                <a:ea typeface="標楷體" panose="03000509000000000000" pitchFamily="65" charset="-120"/>
              </a:rPr>
              <a:t>內部人持股餘額比對作業</a:t>
            </a:r>
            <a:r>
              <a:rPr lang="zh-TW" altLang="en-US" sz="2800" b="1" dirty="0">
                <a:solidFill>
                  <a:srgbClr val="0000FF"/>
                </a:solidFill>
                <a:latin typeface="標楷體" pitchFamily="65" charset="-120"/>
                <a:ea typeface="標楷體" panose="03000509000000000000" pitchFamily="65" charset="-120"/>
              </a:rPr>
              <a:t>」</a:t>
            </a:r>
          </a:p>
          <a:p>
            <a:pPr marL="274320" indent="-274320" algn="ctr" eaLnBrk="1" fontAlgn="auto" hangingPunct="1">
              <a:spcAft>
                <a:spcPts val="0"/>
              </a:spcAft>
              <a:buClr>
                <a:schemeClr val="accent3"/>
              </a:buClr>
              <a:buFont typeface="Wingdings" pitchFamily="2" charset="2"/>
              <a:buNone/>
              <a:defRPr/>
            </a:pPr>
            <a:endParaRPr lang="zh-TW" altLang="en-US" dirty="0">
              <a:solidFill>
                <a:schemeClr val="tx1">
                  <a:lumMod val="75000"/>
                  <a:lumOff val="25000"/>
                </a:schemeClr>
              </a:solidFill>
              <a:latin typeface="標楷體" pitchFamily="65" charset="-120"/>
              <a:ea typeface="標楷體" panose="03000509000000000000" pitchFamily="65" charset="-120"/>
            </a:endParaRPr>
          </a:p>
          <a:p>
            <a:pPr marL="1255713" indent="-1255713" eaLnBrk="1" fontAlgn="auto" hangingPunct="1">
              <a:spcAft>
                <a:spcPts val="0"/>
              </a:spcAft>
              <a:buClr>
                <a:schemeClr val="accent3"/>
              </a:buClr>
              <a:buFont typeface="Wingdings" pitchFamily="2" charset="2"/>
              <a:buNone/>
              <a:defRPr/>
            </a:pPr>
            <a:r>
              <a:rPr lang="zh-TW" altLang="en-US" sz="3200" b="1" dirty="0">
                <a:solidFill>
                  <a:srgbClr val="0000FF"/>
                </a:solidFill>
                <a:latin typeface="標楷體" panose="03000509000000000000" pitchFamily="65" charset="-120"/>
                <a:ea typeface="標楷體" panose="03000509000000000000" pitchFamily="65" charset="-120"/>
              </a:rPr>
              <a:t>目的：</a:t>
            </a:r>
            <a:r>
              <a:rPr lang="zh-TW" altLang="en-US" sz="3200" b="1" dirty="0">
                <a:solidFill>
                  <a:srgbClr val="FF0000"/>
                </a:solidFill>
                <a:latin typeface="標楷體" panose="03000509000000000000" pitchFamily="65" charset="-120"/>
                <a:ea typeface="標楷體" panose="03000509000000000000" pitchFamily="65" charset="-120"/>
              </a:rPr>
              <a:t>定期與集保公司核對內部人之持股餘額，增加內部人股權餘額資料之正確性。</a:t>
            </a:r>
            <a:endParaRPr lang="zh-TW" altLang="en-US" sz="3200" dirty="0">
              <a:solidFill>
                <a:srgbClr val="FF0000"/>
              </a:solidFill>
              <a:latin typeface="標楷體" panose="03000509000000000000" pitchFamily="65" charset="-120"/>
              <a:ea typeface="標楷體" panose="03000509000000000000" pitchFamily="65" charset="-120"/>
            </a:endParaRPr>
          </a:p>
        </p:txBody>
      </p:sp>
    </p:spTree>
  </p:cSld>
  <p:clrMapOvr>
    <a:masterClrMapping/>
  </p:clrMapOvr>
  <p:transition>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投影片編號版面配置區 1"/>
          <p:cNvSpPr>
            <a:spLocks noGrp="1"/>
          </p:cNvSpPr>
          <p:nvPr>
            <p:ph type="sldNum" sz="quarter" idx="12"/>
          </p:nvPr>
        </p:nvSpPr>
        <p:spPr bwMode="auto">
          <a:noFill/>
          <a:ln>
            <a:round/>
            <a:headEnd/>
            <a:tailEnd/>
          </a:ln>
        </p:spPr>
        <p:txBody>
          <a:bodyPr/>
          <a:lstStyle/>
          <a:p>
            <a:fld id="{EA00698D-67D7-4894-9846-D0F0F61BDECC}" type="slidenum">
              <a:rPr lang="zh-TW" altLang="en-US" sz="1800" smtClean="0">
                <a:solidFill>
                  <a:schemeClr val="tx2"/>
                </a:solidFill>
                <a:ea typeface="標楷體" pitchFamily="65" charset="-120"/>
              </a:rPr>
              <a:pPr/>
              <a:t>58</a:t>
            </a:fld>
            <a:endParaRPr lang="zh-TW" altLang="en-US" sz="1800">
              <a:solidFill>
                <a:schemeClr val="tx2"/>
              </a:solidFill>
              <a:ea typeface="標楷體" pitchFamily="65" charset="-120"/>
            </a:endParaRPr>
          </a:p>
        </p:txBody>
      </p:sp>
      <p:sp>
        <p:nvSpPr>
          <p:cNvPr id="3" name="內容版面配置區 2"/>
          <p:cNvSpPr>
            <a:spLocks noGrp="1"/>
          </p:cNvSpPr>
          <p:nvPr>
            <p:ph idx="4294967295"/>
          </p:nvPr>
        </p:nvSpPr>
        <p:spPr>
          <a:xfrm>
            <a:off x="0" y="1052513"/>
            <a:ext cx="8497888" cy="4708525"/>
          </a:xfrm>
        </p:spPr>
        <p:txBody>
          <a:bodyPr rtlCol="0">
            <a:normAutofit/>
          </a:bodyPr>
          <a:lstStyle/>
          <a:p>
            <a:pPr marL="0" indent="0" algn="ctr" eaLnBrk="1" fontAlgn="auto" hangingPunct="1">
              <a:spcAft>
                <a:spcPts val="0"/>
              </a:spcAft>
              <a:buClr>
                <a:schemeClr val="accent3"/>
              </a:buClr>
              <a:buFont typeface="Wingdings" pitchFamily="2" charset="2"/>
              <a:buNone/>
              <a:defRPr/>
            </a:pPr>
            <a:r>
              <a:rPr lang="zh-TW" altLang="en-US" sz="3600" b="1" dirty="0">
                <a:solidFill>
                  <a:srgbClr val="0000FF"/>
                </a:solidFill>
                <a:latin typeface="標楷體" panose="03000509000000000000" pitchFamily="65" charset="-120"/>
                <a:ea typeface="標楷體" panose="03000509000000000000" pitchFamily="65" charset="-120"/>
              </a:rPr>
              <a:t>「新增大股東及追溯三年查核作業」</a:t>
            </a:r>
          </a:p>
          <a:p>
            <a:pPr marL="274320" indent="-274320" algn="ctr" eaLnBrk="1" fontAlgn="auto" hangingPunct="1">
              <a:spcAft>
                <a:spcPts val="0"/>
              </a:spcAft>
              <a:buClr>
                <a:schemeClr val="accent3"/>
              </a:buClr>
              <a:buFont typeface="Wingdings" pitchFamily="2" charset="2"/>
              <a:buNone/>
              <a:defRPr/>
            </a:pPr>
            <a:endParaRPr lang="zh-TW" altLang="en-US" sz="3600" dirty="0">
              <a:solidFill>
                <a:schemeClr val="tx1">
                  <a:lumMod val="75000"/>
                  <a:lumOff val="25000"/>
                </a:schemeClr>
              </a:solidFill>
              <a:latin typeface="標楷體" pitchFamily="65" charset="-120"/>
              <a:ea typeface="標楷體" panose="03000509000000000000" pitchFamily="65" charset="-120"/>
            </a:endParaRPr>
          </a:p>
          <a:p>
            <a:pPr marL="1255713" indent="-1255713" eaLnBrk="1" fontAlgn="auto" hangingPunct="1">
              <a:spcAft>
                <a:spcPts val="0"/>
              </a:spcAft>
              <a:buClr>
                <a:schemeClr val="accent3"/>
              </a:buClr>
              <a:buFont typeface="Wingdings" pitchFamily="2" charset="2"/>
              <a:buNone/>
              <a:defRPr/>
            </a:pPr>
            <a:r>
              <a:rPr lang="zh-TW" altLang="en-US" sz="3200" b="1" dirty="0">
                <a:solidFill>
                  <a:srgbClr val="0000FF"/>
                </a:solidFill>
                <a:latin typeface="標楷體" panose="03000509000000000000" pitchFamily="65" charset="-120"/>
                <a:ea typeface="標楷體" panose="03000509000000000000" pitchFamily="65" charset="-120"/>
              </a:rPr>
              <a:t>目的：</a:t>
            </a:r>
            <a:r>
              <a:rPr lang="zh-TW" altLang="en-US" sz="3200" b="1" dirty="0">
                <a:solidFill>
                  <a:srgbClr val="FF0000"/>
                </a:solidFill>
                <a:latin typeface="標楷體" panose="03000509000000000000" pitchFamily="65" charset="-120"/>
                <a:ea typeface="標楷體" panose="03000509000000000000" pitchFamily="65" charset="-120"/>
              </a:rPr>
              <a:t>集保公司比對大股東名單後找出新就任之大股東，並由本中心通知公司申報，以避免新任大股東違反相關持股申報之規定。本中心並將回溯三年大股東持股餘額，以確認大股東申報之正確性。</a:t>
            </a:r>
            <a:endParaRPr lang="zh-TW" altLang="en-US" sz="3200" dirty="0">
              <a:solidFill>
                <a:srgbClr val="FF0000"/>
              </a:solidFill>
              <a:latin typeface="標楷體" panose="03000509000000000000" pitchFamily="65" charset="-120"/>
              <a:ea typeface="標楷體" panose="03000509000000000000" pitchFamily="65" charset="-120"/>
            </a:endParaRPr>
          </a:p>
          <a:p>
            <a:pPr marL="0" indent="0" eaLnBrk="1" fontAlgn="auto" hangingPunct="1">
              <a:spcAft>
                <a:spcPts val="0"/>
              </a:spcAft>
              <a:buClr>
                <a:schemeClr val="accent3"/>
              </a:buClr>
              <a:buFont typeface="Wingdings 2" pitchFamily="18" charset="2"/>
              <a:buNone/>
              <a:defRPr/>
            </a:pPr>
            <a:endParaRPr lang="zh-TW" altLang="en-US" dirty="0">
              <a:solidFill>
                <a:schemeClr val="tx1">
                  <a:lumMod val="75000"/>
                  <a:lumOff val="25000"/>
                </a:schemeClr>
              </a:solidFill>
            </a:endParaRPr>
          </a:p>
        </p:txBody>
      </p:sp>
    </p:spTree>
  </p:cSld>
  <p:clrMapOvr>
    <a:masterClrMapping/>
  </p:clrMapOvr>
  <p:transition>
    <p:fad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投影片編號版面配置區 1"/>
          <p:cNvSpPr>
            <a:spLocks noGrp="1"/>
          </p:cNvSpPr>
          <p:nvPr>
            <p:ph type="sldNum" sz="quarter" idx="12"/>
          </p:nvPr>
        </p:nvSpPr>
        <p:spPr bwMode="auto">
          <a:noFill/>
          <a:ln>
            <a:round/>
            <a:headEnd/>
            <a:tailEnd/>
          </a:ln>
        </p:spPr>
        <p:txBody>
          <a:bodyPr/>
          <a:lstStyle/>
          <a:p>
            <a:fld id="{84002506-6FF2-460E-A28F-E58C5953F9A6}" type="slidenum">
              <a:rPr lang="zh-TW" altLang="en-US" sz="1800" smtClean="0">
                <a:solidFill>
                  <a:schemeClr val="tx2"/>
                </a:solidFill>
                <a:ea typeface="標楷體" pitchFamily="65" charset="-120"/>
              </a:rPr>
              <a:pPr/>
              <a:t>59</a:t>
            </a:fld>
            <a:endParaRPr lang="zh-TW" altLang="en-US" sz="1800">
              <a:solidFill>
                <a:schemeClr val="tx2"/>
              </a:solidFill>
              <a:ea typeface="標楷體" pitchFamily="65" charset="-120"/>
            </a:endParaRPr>
          </a:p>
        </p:txBody>
      </p:sp>
      <p:sp>
        <p:nvSpPr>
          <p:cNvPr id="122883" name="內容版面配置區 2"/>
          <p:cNvSpPr txBox="1">
            <a:spLocks/>
          </p:cNvSpPr>
          <p:nvPr/>
        </p:nvSpPr>
        <p:spPr bwMode="auto">
          <a:xfrm>
            <a:off x="415925" y="1052513"/>
            <a:ext cx="8335963" cy="5040312"/>
          </a:xfrm>
          <a:prstGeom prst="rect">
            <a:avLst/>
          </a:prstGeom>
          <a:noFill/>
          <a:ln w="9525">
            <a:noFill/>
            <a:miter lim="800000"/>
            <a:headEnd/>
            <a:tailEnd/>
          </a:ln>
        </p:spPr>
        <p:txBody>
          <a:bodyPr/>
          <a:lstStyle/>
          <a:p>
            <a:pPr marL="273050" indent="-273050" algn="ctr">
              <a:lnSpc>
                <a:spcPct val="90000"/>
              </a:lnSpc>
              <a:spcBef>
                <a:spcPct val="20000"/>
              </a:spcBef>
              <a:buClr>
                <a:srgbClr val="D2CB6C"/>
              </a:buClr>
              <a:buFont typeface="Wingdings" pitchFamily="2" charset="2"/>
              <a:buNone/>
              <a:defRPr/>
            </a:pPr>
            <a:endParaRPr kumimoji="0" lang="en-US" altLang="zh-TW" sz="2000" b="1" dirty="0">
              <a:solidFill>
                <a:srgbClr val="0000FF"/>
              </a:solidFill>
              <a:latin typeface="Times New Roman" pitchFamily="18" charset="0"/>
              <a:ea typeface="標楷體" pitchFamily="65" charset="-120"/>
            </a:endParaRPr>
          </a:p>
          <a:p>
            <a:pPr marL="273050" indent="-273050" algn="ctr">
              <a:lnSpc>
                <a:spcPct val="90000"/>
              </a:lnSpc>
              <a:spcBef>
                <a:spcPct val="20000"/>
              </a:spcBef>
              <a:buClr>
                <a:srgbClr val="D2CB6C"/>
              </a:buClr>
              <a:buFont typeface="Wingdings" pitchFamily="2" charset="2"/>
              <a:buNone/>
              <a:defRPr/>
            </a:pPr>
            <a:r>
              <a:rPr kumimoji="0" lang="zh-TW" altLang="en-US" sz="2000" b="1" dirty="0">
                <a:solidFill>
                  <a:srgbClr val="0000FF"/>
                </a:solidFill>
                <a:latin typeface="Times New Roman" pitchFamily="18" charset="0"/>
                <a:ea typeface="標楷體" pitchFamily="65" charset="-120"/>
              </a:rPr>
              <a:t>「</a:t>
            </a:r>
            <a:r>
              <a:rPr kumimoji="0" lang="zh-TW" altLang="en-US" sz="3300" b="1" dirty="0">
                <a:solidFill>
                  <a:srgbClr val="0000FF"/>
                </a:solidFill>
                <a:latin typeface="Times New Roman" pitchFamily="18" charset="0"/>
                <a:ea typeface="標楷體" pitchFamily="65" charset="-120"/>
              </a:rPr>
              <a:t>內部人未於期限內轉讓完成預警通知作業</a:t>
            </a:r>
            <a:r>
              <a:rPr kumimoji="0" lang="zh-TW" altLang="en-US" sz="2000" b="1" dirty="0">
                <a:solidFill>
                  <a:srgbClr val="0000FF"/>
                </a:solidFill>
                <a:latin typeface="Times New Roman" pitchFamily="18" charset="0"/>
                <a:ea typeface="標楷體" pitchFamily="65" charset="-120"/>
              </a:rPr>
              <a:t>」</a:t>
            </a:r>
          </a:p>
          <a:p>
            <a:pPr marL="273050" indent="-273050" algn="ctr">
              <a:lnSpc>
                <a:spcPct val="90000"/>
              </a:lnSpc>
              <a:spcBef>
                <a:spcPct val="20000"/>
              </a:spcBef>
              <a:buClr>
                <a:srgbClr val="D2CB6C"/>
              </a:buClr>
              <a:buFont typeface="Wingdings" pitchFamily="2" charset="2"/>
              <a:buNone/>
              <a:defRPr/>
            </a:pPr>
            <a:endParaRPr kumimoji="0" lang="zh-TW" altLang="en-US" sz="2000" dirty="0">
              <a:solidFill>
                <a:schemeClr val="tx2"/>
              </a:solidFill>
              <a:latin typeface="Times New Roman" pitchFamily="18" charset="0"/>
              <a:ea typeface="標楷體" pitchFamily="65" charset="-120"/>
            </a:endParaRPr>
          </a:p>
          <a:p>
            <a:pPr marL="1168400" indent="-1168400">
              <a:lnSpc>
                <a:spcPct val="90000"/>
              </a:lnSpc>
              <a:spcBef>
                <a:spcPct val="20000"/>
              </a:spcBef>
              <a:buClr>
                <a:srgbClr val="D2CB6C"/>
              </a:buClr>
              <a:buFont typeface="Wingdings" pitchFamily="2" charset="2"/>
              <a:buNone/>
              <a:defRPr/>
            </a:pPr>
            <a:r>
              <a:rPr kumimoji="0" lang="zh-TW" altLang="en-US" sz="3000" b="1" dirty="0">
                <a:solidFill>
                  <a:srgbClr val="0000FF"/>
                </a:solidFill>
                <a:latin typeface="Times New Roman" pitchFamily="18" charset="0"/>
                <a:ea typeface="標楷體" pitchFamily="65" charset="-120"/>
              </a:rPr>
              <a:t>目的：</a:t>
            </a:r>
            <a:r>
              <a:rPr kumimoji="0" lang="zh-TW" altLang="zh-TW" sz="3000" b="1" dirty="0">
                <a:solidFill>
                  <a:srgbClr val="FF0000"/>
                </a:solidFill>
                <a:latin typeface="Times New Roman" pitchFamily="18" charset="0"/>
                <a:ea typeface="標楷體" pitchFamily="65" charset="-120"/>
              </a:rPr>
              <a:t>為使投資大眾及時掌握內部人股權異動資訊，櫃買中心於內部人申報持股轉讓期間屆滿次日，主動發送訊息給未於期限內轉讓完成之內部人所屬公司，請公司提醒內部人應於</a:t>
            </a:r>
            <a:r>
              <a:rPr kumimoji="0" lang="en-US" altLang="zh-TW" sz="3000" b="1" dirty="0">
                <a:solidFill>
                  <a:srgbClr val="FF0000"/>
                </a:solidFill>
                <a:latin typeface="Times New Roman" pitchFamily="18" charset="0"/>
                <a:ea typeface="標楷體" pitchFamily="65" charset="-120"/>
              </a:rPr>
              <a:t>3</a:t>
            </a:r>
            <a:r>
              <a:rPr kumimoji="0" lang="zh-TW" altLang="zh-TW" sz="3000" b="1" dirty="0">
                <a:solidFill>
                  <a:srgbClr val="FF0000"/>
                </a:solidFill>
                <a:latin typeface="Times New Roman" pitchFamily="18" charset="0"/>
                <a:ea typeface="標楷體" pitchFamily="65" charset="-120"/>
              </a:rPr>
              <a:t>日內辦理「公司內部人未於期限內轉讓持股申報」，以提升內部人股權資訊揭露之及時性及正確性</a:t>
            </a:r>
            <a:r>
              <a:rPr kumimoji="0" lang="zh-TW" altLang="en-US" sz="2400" b="1" dirty="0">
                <a:solidFill>
                  <a:srgbClr val="FF0000"/>
                </a:solidFill>
                <a:latin typeface="Times New Roman" pitchFamily="18" charset="0"/>
                <a:ea typeface="標楷體" pitchFamily="65" charset="-120"/>
              </a:rPr>
              <a:t>。</a:t>
            </a:r>
            <a:endParaRPr kumimoji="0" lang="zh-TW" altLang="en-US" sz="2400" dirty="0">
              <a:solidFill>
                <a:srgbClr val="FF0000"/>
              </a:solidFill>
              <a:latin typeface="Times New Roman" pitchFamily="18" charset="0"/>
              <a:ea typeface="標楷體" pitchFamily="65" charset="-120"/>
            </a:endParaRPr>
          </a:p>
          <a:p>
            <a:pPr marL="273050" indent="-273050">
              <a:lnSpc>
                <a:spcPct val="90000"/>
              </a:lnSpc>
              <a:spcBef>
                <a:spcPct val="20000"/>
              </a:spcBef>
              <a:buClr>
                <a:srgbClr val="D2CB6C"/>
              </a:buClr>
              <a:buFont typeface="Wingdings 2" pitchFamily="18" charset="2"/>
              <a:buNone/>
              <a:defRPr/>
            </a:pPr>
            <a:endParaRPr kumimoji="0" lang="zh-TW" altLang="en-US" sz="2000" dirty="0">
              <a:solidFill>
                <a:schemeClr val="tx2"/>
              </a:solidFill>
              <a:latin typeface="Times New Roman" pitchFamily="18" charset="0"/>
              <a:ea typeface="標楷體" pitchFamily="65" charset="-120"/>
            </a:endParaRP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投影片編號版面配置區 2"/>
          <p:cNvSpPr>
            <a:spLocks noGrp="1"/>
          </p:cNvSpPr>
          <p:nvPr>
            <p:ph type="sldNum" sz="quarter" idx="12"/>
          </p:nvPr>
        </p:nvSpPr>
        <p:spPr bwMode="auto">
          <a:noFill/>
          <a:ln>
            <a:round/>
            <a:headEnd/>
            <a:tailEnd/>
          </a:ln>
        </p:spPr>
        <p:txBody>
          <a:bodyPr/>
          <a:lstStyle/>
          <a:p>
            <a:fld id="{838F3A41-3812-410F-AB94-157A93E86FAB}" type="slidenum">
              <a:rPr lang="zh-TW" altLang="en-US" sz="1800" smtClean="0">
                <a:solidFill>
                  <a:schemeClr val="tx2"/>
                </a:solidFill>
                <a:ea typeface="標楷體" pitchFamily="65" charset="-120"/>
              </a:rPr>
              <a:pPr/>
              <a:t>6</a:t>
            </a:fld>
            <a:endParaRPr lang="zh-TW" altLang="en-US" sz="1800">
              <a:solidFill>
                <a:schemeClr val="tx2"/>
              </a:solidFill>
              <a:ea typeface="標楷體" pitchFamily="65" charset="-120"/>
            </a:endParaRPr>
          </a:p>
        </p:txBody>
      </p:sp>
      <p:sp>
        <p:nvSpPr>
          <p:cNvPr id="11266" name="Rectangle 2"/>
          <p:cNvSpPr>
            <a:spLocks noGrp="1"/>
          </p:cNvSpPr>
          <p:nvPr>
            <p:ph type="title" idx="4294967295"/>
          </p:nvPr>
        </p:nvSpPr>
        <p:spPr>
          <a:xfrm>
            <a:off x="539750" y="360363"/>
            <a:ext cx="9421813" cy="1143000"/>
          </a:xfrm>
        </p:spPr>
        <p:txBody>
          <a:bodyPr rtlCol="0">
            <a:normAutofit/>
          </a:bodyPr>
          <a:lstStyle/>
          <a:p>
            <a:pPr eaLnBrk="1" fontAlgn="auto" hangingPunct="1">
              <a:spcAft>
                <a:spcPts val="0"/>
              </a:spcAft>
              <a:defRPr/>
            </a:pPr>
            <a:r>
              <a:rPr lang="zh-TW" altLang="zh-TW"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rPr>
              <a:t>利用他人名義持有者</a:t>
            </a:r>
          </a:p>
        </p:txBody>
      </p:sp>
      <p:sp>
        <p:nvSpPr>
          <p:cNvPr id="250884" name="Rectangle 4"/>
          <p:cNvSpPr>
            <a:spLocks noChangeArrowheads="1"/>
          </p:cNvSpPr>
          <p:nvPr/>
        </p:nvSpPr>
        <p:spPr bwMode="auto">
          <a:xfrm>
            <a:off x="1352550" y="3933825"/>
            <a:ext cx="4953000" cy="646113"/>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fontAlgn="auto">
              <a:spcBef>
                <a:spcPts val="0"/>
              </a:spcBef>
              <a:spcAft>
                <a:spcPts val="0"/>
              </a:spcAft>
              <a:defRPr/>
            </a:pPr>
            <a:endParaRPr kumimoji="0" lang="zh-TW" altLang="en-US" b="1">
              <a:solidFill>
                <a:srgbClr val="0000FF"/>
              </a:solidFill>
              <a:latin typeface="+mn-lt"/>
              <a:ea typeface="+mn-ea"/>
            </a:endParaRPr>
          </a:p>
          <a:p>
            <a:pPr fontAlgn="auto">
              <a:spcBef>
                <a:spcPts val="0"/>
              </a:spcBef>
              <a:spcAft>
                <a:spcPts val="0"/>
              </a:spcAft>
              <a:defRPr/>
            </a:pPr>
            <a:endParaRPr kumimoji="0" lang="zh-TW" altLang="en-US" b="1">
              <a:solidFill>
                <a:srgbClr val="0000FF"/>
              </a:solidFill>
              <a:latin typeface="+mn-lt"/>
              <a:ea typeface="+mn-ea"/>
            </a:endParaRPr>
          </a:p>
        </p:txBody>
      </p:sp>
      <p:sp>
        <p:nvSpPr>
          <p:cNvPr id="10245" name="圓角矩形 9"/>
          <p:cNvSpPr>
            <a:spLocks noChangeArrowheads="1"/>
          </p:cNvSpPr>
          <p:nvPr/>
        </p:nvSpPr>
        <p:spPr bwMode="auto">
          <a:xfrm>
            <a:off x="1639888" y="1535113"/>
            <a:ext cx="6886575" cy="1127125"/>
          </a:xfrm>
          <a:prstGeom prst="roundRect">
            <a:avLst>
              <a:gd name="adj" fmla="val 16667"/>
            </a:avLst>
          </a:prstGeom>
          <a:noFill/>
          <a:ln w="9525" algn="ctr">
            <a:solidFill>
              <a:schemeClr val="tx1"/>
            </a:solidFill>
            <a:miter lim="800000"/>
            <a:headEnd/>
            <a:tailEnd/>
          </a:ln>
        </p:spPr>
        <p:txBody>
          <a:bodyPr wrap="none"/>
          <a:lstStyle/>
          <a:p>
            <a:r>
              <a:rPr lang="zh-TW" altLang="zh-TW" sz="2800" b="1" dirty="0">
                <a:solidFill>
                  <a:srgbClr val="0000CC"/>
                </a:solidFill>
                <a:latin typeface="標楷體" pitchFamily="65" charset="-120"/>
                <a:ea typeface="標楷體" pitchFamily="65" charset="-120"/>
              </a:rPr>
              <a:t>直接或間接提供股票與他人或提供資金</a:t>
            </a:r>
            <a:endParaRPr lang="en-US" altLang="zh-TW" sz="2800" b="1" dirty="0">
              <a:solidFill>
                <a:srgbClr val="0000CC"/>
              </a:solidFill>
              <a:latin typeface="標楷體" pitchFamily="65" charset="-120"/>
              <a:ea typeface="標楷體" pitchFamily="65" charset="-120"/>
            </a:endParaRPr>
          </a:p>
          <a:p>
            <a:r>
              <a:rPr lang="zh-TW" altLang="zh-TW" sz="2800" b="1" dirty="0">
                <a:solidFill>
                  <a:srgbClr val="0000CC"/>
                </a:solidFill>
                <a:latin typeface="標楷體" pitchFamily="65" charset="-120"/>
                <a:ea typeface="標楷體" pitchFamily="65" charset="-120"/>
              </a:rPr>
              <a:t>與他人購買股票。</a:t>
            </a:r>
            <a:endParaRPr lang="zh-TW" altLang="en-US" sz="2800" b="1" dirty="0">
              <a:solidFill>
                <a:srgbClr val="0000CC"/>
              </a:solidFill>
              <a:latin typeface="標楷體" pitchFamily="65" charset="-120"/>
              <a:ea typeface="標楷體" pitchFamily="65" charset="-120"/>
            </a:endParaRPr>
          </a:p>
        </p:txBody>
      </p:sp>
      <p:sp>
        <p:nvSpPr>
          <p:cNvPr id="10246" name="圓角矩形 10"/>
          <p:cNvSpPr>
            <a:spLocks noChangeArrowheads="1"/>
          </p:cNvSpPr>
          <p:nvPr/>
        </p:nvSpPr>
        <p:spPr bwMode="auto">
          <a:xfrm>
            <a:off x="1666875" y="2906713"/>
            <a:ext cx="6886575" cy="1076325"/>
          </a:xfrm>
          <a:prstGeom prst="roundRect">
            <a:avLst>
              <a:gd name="adj" fmla="val 16667"/>
            </a:avLst>
          </a:prstGeom>
          <a:noFill/>
          <a:ln w="9525" algn="ctr">
            <a:solidFill>
              <a:schemeClr val="tx1"/>
            </a:solidFill>
            <a:miter lim="800000"/>
            <a:headEnd/>
            <a:tailEnd/>
          </a:ln>
        </p:spPr>
        <p:txBody>
          <a:bodyPr wrap="none"/>
          <a:lstStyle/>
          <a:p>
            <a:r>
              <a:rPr lang="zh-TW" altLang="zh-TW" sz="2800" b="1">
                <a:solidFill>
                  <a:srgbClr val="0000CC"/>
                </a:solidFill>
                <a:latin typeface="標楷體" pitchFamily="65" charset="-120"/>
                <a:ea typeface="標楷體" pitchFamily="65" charset="-120"/>
              </a:rPr>
              <a:t>對該他人所持有之股票，具有管理、使</a:t>
            </a:r>
            <a:endParaRPr lang="en-US" altLang="zh-TW" sz="2800" b="1">
              <a:solidFill>
                <a:srgbClr val="0000CC"/>
              </a:solidFill>
              <a:latin typeface="標楷體" pitchFamily="65" charset="-120"/>
              <a:ea typeface="標楷體" pitchFamily="65" charset="-120"/>
            </a:endParaRPr>
          </a:p>
          <a:p>
            <a:r>
              <a:rPr lang="zh-TW" altLang="zh-TW" sz="2800" b="1">
                <a:solidFill>
                  <a:srgbClr val="0000CC"/>
                </a:solidFill>
                <a:latin typeface="標楷體" pitchFamily="65" charset="-120"/>
                <a:ea typeface="標楷體" pitchFamily="65" charset="-120"/>
              </a:rPr>
              <a:t>用或處分之權益。</a:t>
            </a:r>
            <a:endParaRPr lang="zh-TW" altLang="en-US" sz="2800" b="1">
              <a:solidFill>
                <a:srgbClr val="0000CC"/>
              </a:solidFill>
              <a:latin typeface="標楷體" pitchFamily="65" charset="-120"/>
              <a:ea typeface="標楷體" pitchFamily="65" charset="-120"/>
            </a:endParaRPr>
          </a:p>
        </p:txBody>
      </p:sp>
      <p:sp>
        <p:nvSpPr>
          <p:cNvPr id="10247" name="圓角矩形 11"/>
          <p:cNvSpPr>
            <a:spLocks noChangeArrowheads="1"/>
          </p:cNvSpPr>
          <p:nvPr/>
        </p:nvSpPr>
        <p:spPr bwMode="auto">
          <a:xfrm>
            <a:off x="1666875" y="4270375"/>
            <a:ext cx="6886575" cy="1081088"/>
          </a:xfrm>
          <a:prstGeom prst="roundRect">
            <a:avLst>
              <a:gd name="adj" fmla="val 16667"/>
            </a:avLst>
          </a:prstGeom>
          <a:noFill/>
          <a:ln w="9525" algn="ctr">
            <a:solidFill>
              <a:schemeClr val="tx1"/>
            </a:solidFill>
            <a:miter lim="800000"/>
            <a:headEnd/>
            <a:tailEnd/>
          </a:ln>
        </p:spPr>
        <p:txBody>
          <a:bodyPr wrap="none"/>
          <a:lstStyle/>
          <a:p>
            <a:r>
              <a:rPr lang="zh-TW" altLang="zh-TW" sz="2800" b="1">
                <a:solidFill>
                  <a:srgbClr val="0000CC"/>
                </a:solidFill>
                <a:latin typeface="標楷體" pitchFamily="65" charset="-120"/>
                <a:ea typeface="標楷體" pitchFamily="65" charset="-120"/>
              </a:rPr>
              <a:t>該他人所持有股票之利益或損失全部或</a:t>
            </a:r>
            <a:endParaRPr lang="en-US" altLang="zh-TW" sz="2800" b="1">
              <a:solidFill>
                <a:srgbClr val="0000CC"/>
              </a:solidFill>
              <a:latin typeface="標楷體" pitchFamily="65" charset="-120"/>
              <a:ea typeface="標楷體" pitchFamily="65" charset="-120"/>
            </a:endParaRPr>
          </a:p>
          <a:p>
            <a:r>
              <a:rPr lang="zh-TW" altLang="zh-TW" sz="2800" b="1">
                <a:solidFill>
                  <a:srgbClr val="0000CC"/>
                </a:solidFill>
                <a:latin typeface="標楷體" pitchFamily="65" charset="-120"/>
                <a:ea typeface="標楷體" pitchFamily="65" charset="-120"/>
              </a:rPr>
              <a:t>一部歸屬於本人。</a:t>
            </a:r>
            <a:endParaRPr lang="zh-TW" altLang="en-US" sz="2800" b="1">
              <a:solidFill>
                <a:srgbClr val="0000CC"/>
              </a:solidFill>
              <a:latin typeface="標楷體" pitchFamily="65" charset="-120"/>
              <a:ea typeface="標楷體" pitchFamily="65" charset="-120"/>
            </a:endParaRPr>
          </a:p>
        </p:txBody>
      </p:sp>
      <p:sp>
        <p:nvSpPr>
          <p:cNvPr id="20488" name="矩形 15"/>
          <p:cNvSpPr>
            <a:spLocks noChangeArrowheads="1"/>
          </p:cNvSpPr>
          <p:nvPr/>
        </p:nvSpPr>
        <p:spPr bwMode="auto">
          <a:xfrm>
            <a:off x="1625600" y="5589588"/>
            <a:ext cx="7816850" cy="461962"/>
          </a:xfrm>
          <a:prstGeom prst="rect">
            <a:avLst/>
          </a:prstGeom>
          <a:noFill/>
          <a:ln w="9525">
            <a:noFill/>
            <a:miter lim="800000"/>
            <a:headEnd/>
            <a:tailEnd/>
          </a:ln>
        </p:spPr>
        <p:txBody>
          <a:bodyPr>
            <a:spAutoFit/>
          </a:bodyPr>
          <a:lstStyle/>
          <a:p>
            <a:pPr marL="533400" indent="-533400"/>
            <a:r>
              <a:rPr lang="zh-TW" altLang="en-US" sz="2400" b="1">
                <a:solidFill>
                  <a:srgbClr val="C00000"/>
                </a:solidFill>
                <a:latin typeface="標楷體" pitchFamily="65" charset="-120"/>
                <a:ea typeface="標楷體" pitchFamily="65" charset="-120"/>
              </a:rPr>
              <a:t>證券交易法施行細則第二條</a:t>
            </a:r>
            <a:endParaRPr lang="zh-TW" altLang="en-US" sz="2400" b="1">
              <a:solidFill>
                <a:srgbClr val="C00000"/>
              </a:solidFill>
              <a:latin typeface="Century Gothic" pitchFamily="34" charset="0"/>
              <a:ea typeface="標楷體" pitchFamily="65" charset="-120"/>
            </a:endParaRPr>
          </a:p>
        </p:txBody>
      </p:sp>
    </p:spTree>
  </p:cSld>
  <p:clrMapOvr>
    <a:masterClrMapping/>
  </p:clrMapOvr>
  <p:transition>
    <p:fad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4" name="AutoShape 4"/>
          <p:cNvSpPr>
            <a:spLocks noChangeArrowheads="1"/>
          </p:cNvSpPr>
          <p:nvPr/>
        </p:nvSpPr>
        <p:spPr bwMode="auto">
          <a:xfrm>
            <a:off x="2066925" y="4005263"/>
            <a:ext cx="546100" cy="792162"/>
          </a:xfrm>
          <a:prstGeom prst="bracePair">
            <a:avLst>
              <a:gd name="adj" fmla="val 8333"/>
            </a:avLst>
          </a:prstGeom>
          <a:noFill/>
          <a:ln w="9525">
            <a:noFill/>
            <a:round/>
            <a:headEnd/>
            <a:tailEnd/>
          </a:ln>
          <a:effectLst>
            <a:prstShdw prst="shdw17" dist="17961" dir="2700000">
              <a:schemeClr val="accent1">
                <a:gamma/>
                <a:shade val="60000"/>
                <a:invGamma/>
              </a:schemeClr>
            </a:prstShdw>
          </a:effectLst>
        </p:spPr>
        <p:txBody>
          <a:bodyPr wrap="none" anchor="ctr"/>
          <a:lstStyle/>
          <a:p>
            <a:pPr fontAlgn="auto">
              <a:spcBef>
                <a:spcPts val="0"/>
              </a:spcBef>
              <a:spcAft>
                <a:spcPts val="0"/>
              </a:spcAft>
              <a:defRPr/>
            </a:pPr>
            <a:endParaRPr kumimoji="0" lang="zh-TW" altLang="en-US">
              <a:latin typeface="+mn-lt"/>
              <a:ea typeface="+mn-ea"/>
            </a:endParaRPr>
          </a:p>
        </p:txBody>
      </p:sp>
      <p:sp>
        <p:nvSpPr>
          <p:cNvPr id="240648" name="Rectangle 8"/>
          <p:cNvSpPr>
            <a:spLocks noChangeArrowheads="1"/>
          </p:cNvSpPr>
          <p:nvPr/>
        </p:nvSpPr>
        <p:spPr bwMode="auto">
          <a:xfrm>
            <a:off x="595313" y="2643188"/>
            <a:ext cx="7800975" cy="147796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fontAlgn="auto">
              <a:spcAft>
                <a:spcPts val="0"/>
              </a:spcAft>
              <a:defRPr/>
            </a:pPr>
            <a:r>
              <a:rPr kumimoji="0" lang="zh-TW" altLang="en-US" sz="48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cs typeface="+mj-cs"/>
              </a:rPr>
              <a:t>內部人持股成數</a:t>
            </a:r>
            <a:endParaRPr kumimoji="0" lang="en-US" altLang="zh-TW" sz="48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cs typeface="+mj-cs"/>
            </a:endParaRPr>
          </a:p>
          <a:p>
            <a:pPr algn="ctr" fontAlgn="auto">
              <a:spcBef>
                <a:spcPts val="0"/>
              </a:spcBef>
              <a:spcAft>
                <a:spcPts val="0"/>
              </a:spcAft>
              <a:defRPr/>
            </a:pPr>
            <a:r>
              <a:rPr kumimoji="0" lang="zh-TW" altLang="en-US" sz="4000" b="1" u="sng" dirty="0">
                <a:solidFill>
                  <a:srgbClr val="0000FF"/>
                </a:solidFill>
                <a:latin typeface="標楷體" pitchFamily="65" charset="-120"/>
                <a:ea typeface="標楷體" pitchFamily="65" charset="-120"/>
              </a:rPr>
              <a:t>證券交易法第二十六條</a:t>
            </a:r>
          </a:p>
        </p:txBody>
      </p:sp>
    </p:spTree>
  </p:cSld>
  <p:clrMapOvr>
    <a:masterClrMapping/>
  </p:clrMapOvr>
  <p:transition>
    <p:fad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投影片編號版面配置區 1"/>
          <p:cNvSpPr>
            <a:spLocks noGrp="1"/>
          </p:cNvSpPr>
          <p:nvPr>
            <p:ph type="sldNum" sz="quarter" idx="12"/>
          </p:nvPr>
        </p:nvSpPr>
        <p:spPr bwMode="auto">
          <a:noFill/>
          <a:ln>
            <a:round/>
            <a:headEnd/>
            <a:tailEnd/>
          </a:ln>
        </p:spPr>
        <p:txBody>
          <a:bodyPr/>
          <a:lstStyle/>
          <a:p>
            <a:fld id="{5E2AA729-9E4F-4F1C-94A1-C6A5903DD7E5}" type="slidenum">
              <a:rPr lang="zh-TW" altLang="en-US" sz="1800" smtClean="0">
                <a:solidFill>
                  <a:schemeClr val="tx2"/>
                </a:solidFill>
                <a:ea typeface="標楷體" pitchFamily="65" charset="-120"/>
              </a:rPr>
              <a:pPr/>
              <a:t>61</a:t>
            </a:fld>
            <a:endParaRPr lang="zh-TW" altLang="en-US" sz="1800">
              <a:solidFill>
                <a:schemeClr val="tx2"/>
              </a:solidFill>
              <a:ea typeface="標楷體" pitchFamily="65" charset="-120"/>
            </a:endParaRPr>
          </a:p>
        </p:txBody>
      </p:sp>
      <p:sp>
        <p:nvSpPr>
          <p:cNvPr id="2" name="Rectangle 2"/>
          <p:cNvSpPr>
            <a:spLocks noGrp="1"/>
          </p:cNvSpPr>
          <p:nvPr>
            <p:ph type="title" idx="4294967295"/>
          </p:nvPr>
        </p:nvSpPr>
        <p:spPr>
          <a:xfrm>
            <a:off x="539750" y="360363"/>
            <a:ext cx="8929688" cy="882650"/>
          </a:xfrm>
        </p:spPr>
        <p:txBody>
          <a:bodyPr rtlCol="0">
            <a:normAutofit/>
          </a:bodyPr>
          <a:lstStyle/>
          <a:p>
            <a:pPr eaLnBrk="1" fontAlgn="auto" hangingPunct="1">
              <a:spcAft>
                <a:spcPts val="0"/>
              </a:spcAft>
              <a:defRPr/>
            </a:pPr>
            <a:r>
              <a:rPr lang="zh-TW" altLang="en-US"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rPr>
              <a:t>董事、監察人最低持股成數之維持</a:t>
            </a:r>
          </a:p>
        </p:txBody>
      </p:sp>
      <p:sp>
        <p:nvSpPr>
          <p:cNvPr id="250884" name="Rectangle 4"/>
          <p:cNvSpPr>
            <a:spLocks noChangeArrowheads="1"/>
          </p:cNvSpPr>
          <p:nvPr/>
        </p:nvSpPr>
        <p:spPr bwMode="auto">
          <a:xfrm>
            <a:off x="1833563" y="3933825"/>
            <a:ext cx="4953000" cy="646113"/>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fontAlgn="auto">
              <a:spcBef>
                <a:spcPts val="0"/>
              </a:spcBef>
              <a:spcAft>
                <a:spcPts val="0"/>
              </a:spcAft>
              <a:defRPr/>
            </a:pPr>
            <a:endParaRPr kumimoji="0" lang="zh-TW" altLang="en-US" b="1">
              <a:solidFill>
                <a:srgbClr val="0000FF"/>
              </a:solidFill>
              <a:latin typeface="+mn-lt"/>
              <a:ea typeface="+mn-ea"/>
            </a:endParaRPr>
          </a:p>
          <a:p>
            <a:pPr fontAlgn="auto">
              <a:spcBef>
                <a:spcPts val="0"/>
              </a:spcBef>
              <a:spcAft>
                <a:spcPts val="0"/>
              </a:spcAft>
              <a:defRPr/>
            </a:pPr>
            <a:endParaRPr kumimoji="0" lang="zh-TW" altLang="en-US" b="1">
              <a:solidFill>
                <a:srgbClr val="0000FF"/>
              </a:solidFill>
              <a:latin typeface="+mn-lt"/>
              <a:ea typeface="+mn-ea"/>
            </a:endParaRPr>
          </a:p>
        </p:txBody>
      </p:sp>
      <p:graphicFrame>
        <p:nvGraphicFramePr>
          <p:cNvPr id="3" name="表格 2"/>
          <p:cNvGraphicFramePr>
            <a:graphicFrameLocks noGrp="1"/>
          </p:cNvGraphicFramePr>
          <p:nvPr/>
        </p:nvGraphicFramePr>
        <p:xfrm>
          <a:off x="452438" y="1214438"/>
          <a:ext cx="8817173" cy="5111748"/>
        </p:xfrm>
        <a:graphic>
          <a:graphicData uri="http://schemas.openxmlformats.org/drawingml/2006/table">
            <a:tbl>
              <a:tblPr/>
              <a:tblGrid>
                <a:gridCol w="2830770">
                  <a:extLst>
                    <a:ext uri="{9D8B030D-6E8A-4147-A177-3AD203B41FA5}">
                      <a16:colId xmlns:a16="http://schemas.microsoft.com/office/drawing/2014/main" val="20000"/>
                    </a:ext>
                  </a:extLst>
                </a:gridCol>
                <a:gridCol w="2992629">
                  <a:extLst>
                    <a:ext uri="{9D8B030D-6E8A-4147-A177-3AD203B41FA5}">
                      <a16:colId xmlns:a16="http://schemas.microsoft.com/office/drawing/2014/main" val="20001"/>
                    </a:ext>
                  </a:extLst>
                </a:gridCol>
                <a:gridCol w="2993774">
                  <a:extLst>
                    <a:ext uri="{9D8B030D-6E8A-4147-A177-3AD203B41FA5}">
                      <a16:colId xmlns:a16="http://schemas.microsoft.com/office/drawing/2014/main" val="20002"/>
                    </a:ext>
                  </a:extLst>
                </a:gridCol>
              </a:tblGrid>
              <a:tr h="567972">
                <a:tc>
                  <a:txBody>
                    <a:bodyPr/>
                    <a:lstStyle/>
                    <a:p>
                      <a:pPr marL="112713" marR="0" lvl="0" indent="-50800" algn="just" defTabSz="914400" rtl="0" eaLnBrk="1" fontAlgn="base" latinLnBrk="0" hangingPunct="1">
                        <a:lnSpc>
                          <a:spcPct val="100000"/>
                        </a:lnSpc>
                        <a:spcBef>
                          <a:spcPct val="0"/>
                        </a:spcBef>
                        <a:spcAft>
                          <a:spcPct val="0"/>
                        </a:spcAft>
                        <a:buClrTx/>
                        <a:buSzTx/>
                        <a:buFontTx/>
                        <a:buNone/>
                        <a:tabLst/>
                      </a:pPr>
                      <a:r>
                        <a:rPr kumimoji="0" lang="zh-TW" sz="1800" b="1" i="0" u="none" strike="noStrike" cap="none" normalizeH="0" baseline="0" dirty="0">
                          <a:ln>
                            <a:noFill/>
                          </a:ln>
                          <a:solidFill>
                            <a:srgbClr val="000000"/>
                          </a:solidFill>
                          <a:effectLst/>
                          <a:latin typeface="Times New Roman" pitchFamily="18" charset="0"/>
                          <a:ea typeface="標楷體" pitchFamily="65" charset="-120"/>
                        </a:rPr>
                        <a:t>公司實收資本（款項）</a:t>
                      </a:r>
                      <a:endParaRPr kumimoji="0" lang="zh-TW" sz="1800" b="1" i="0" u="none" strike="noStrike" cap="none" normalizeH="0" baseline="0" dirty="0">
                        <a:ln>
                          <a:noFill/>
                        </a:ln>
                        <a:solidFill>
                          <a:srgbClr val="000000"/>
                        </a:solidFill>
                        <a:effectLst/>
                        <a:latin typeface="Times New Roman" pitchFamily="18" charset="0"/>
                        <a:ea typeface="標楷體" pitchFamily="65" charset="-120"/>
                        <a:cs typeface="Times New Roman" pitchFamily="18" charset="0"/>
                      </a:endParaRPr>
                    </a:p>
                  </a:txBody>
                  <a:tcPr marL="19264" marR="19264" marT="0" marB="0" anchor="ctr" horzOverflow="overflow">
                    <a:lnL w="12700" cap="flat" cmpd="sng" algn="ctr">
                      <a:solidFill>
                        <a:srgbClr val="84AA33"/>
                      </a:solidFill>
                      <a:prstDash val="solid"/>
                      <a:round/>
                      <a:headEnd type="none" w="med" len="med"/>
                      <a:tailEnd type="none" w="med" len="med"/>
                    </a:lnL>
                    <a:lnR w="12700" cap="flat" cmpd="sng" algn="ctr">
                      <a:solidFill>
                        <a:srgbClr val="84AA33"/>
                      </a:solidFill>
                      <a:prstDash val="solid"/>
                      <a:round/>
                      <a:headEnd type="none" w="med" len="med"/>
                      <a:tailEnd type="none" w="med" len="med"/>
                    </a:lnR>
                    <a:lnT w="12700" cap="flat" cmpd="sng" algn="ctr">
                      <a:solidFill>
                        <a:srgbClr val="84AA33"/>
                      </a:solidFill>
                      <a:prstDash val="solid"/>
                      <a:round/>
                      <a:headEnd type="none" w="med" len="med"/>
                      <a:tailEnd type="none" w="med" len="med"/>
                    </a:lnT>
                    <a:lnB w="12700" cap="flat" cmpd="sng" algn="ctr">
                      <a:solidFill>
                        <a:srgbClr val="84AA33"/>
                      </a:solidFill>
                      <a:prstDash val="solid"/>
                      <a:round/>
                      <a:headEnd type="none" w="med" len="med"/>
                      <a:tailEnd type="none" w="med" len="med"/>
                    </a:lnB>
                    <a:lnTlToBr>
                      <a:noFill/>
                    </a:lnTlToBr>
                    <a:lnBlToTr>
                      <a:noFill/>
                    </a:lnBlToTr>
                    <a:solidFill>
                      <a:srgbClr val="EDF1E8"/>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TW" sz="1800" b="1" i="0" u="none" strike="noStrike" cap="none" normalizeH="0" baseline="0" dirty="0">
                          <a:ln>
                            <a:noFill/>
                          </a:ln>
                          <a:solidFill>
                            <a:srgbClr val="FF0000"/>
                          </a:solidFill>
                          <a:effectLst/>
                          <a:latin typeface="Times New Roman" pitchFamily="18" charset="0"/>
                          <a:ea typeface="標楷體" pitchFamily="65" charset="-120"/>
                        </a:rPr>
                        <a:t>全體董事</a:t>
                      </a:r>
                      <a:r>
                        <a:rPr kumimoji="0" lang="zh-TW" sz="1800" b="1" i="0" u="none" strike="noStrike" cap="none" normalizeH="0" baseline="0" dirty="0">
                          <a:ln>
                            <a:noFill/>
                          </a:ln>
                          <a:solidFill>
                            <a:srgbClr val="000000"/>
                          </a:solidFill>
                          <a:effectLst/>
                          <a:latin typeface="Times New Roman" pitchFamily="18" charset="0"/>
                          <a:ea typeface="標楷體" pitchFamily="65" charset="-120"/>
                        </a:rPr>
                        <a:t>應持有股數總額比例或股數</a:t>
                      </a:r>
                      <a:endParaRPr kumimoji="0" lang="zh-TW" sz="1800" b="1" i="0" u="none" strike="noStrike" cap="none" normalizeH="0" baseline="0" dirty="0">
                        <a:ln>
                          <a:noFill/>
                        </a:ln>
                        <a:solidFill>
                          <a:srgbClr val="000000"/>
                        </a:solidFill>
                        <a:effectLst/>
                        <a:latin typeface="Times New Roman" pitchFamily="18" charset="0"/>
                        <a:ea typeface="標楷體" pitchFamily="65" charset="-120"/>
                        <a:cs typeface="Times New Roman" pitchFamily="18" charset="0"/>
                      </a:endParaRPr>
                    </a:p>
                  </a:txBody>
                  <a:tcPr marL="19264" marR="19264" marT="0" marB="0" horzOverflow="overflow">
                    <a:lnL w="12700" cap="flat" cmpd="sng" algn="ctr">
                      <a:solidFill>
                        <a:srgbClr val="84AA33"/>
                      </a:solidFill>
                      <a:prstDash val="solid"/>
                      <a:round/>
                      <a:headEnd type="none" w="med" len="med"/>
                      <a:tailEnd type="none" w="med" len="med"/>
                    </a:lnL>
                    <a:lnR w="12700" cap="flat" cmpd="sng" algn="ctr">
                      <a:solidFill>
                        <a:srgbClr val="84AA33"/>
                      </a:solidFill>
                      <a:prstDash val="solid"/>
                      <a:round/>
                      <a:headEnd type="none" w="med" len="med"/>
                      <a:tailEnd type="none" w="med" len="med"/>
                    </a:lnR>
                    <a:lnT w="12700" cap="flat" cmpd="sng" algn="ctr">
                      <a:solidFill>
                        <a:srgbClr val="84AA33"/>
                      </a:solidFill>
                      <a:prstDash val="solid"/>
                      <a:round/>
                      <a:headEnd type="none" w="med" len="med"/>
                      <a:tailEnd type="none" w="med" len="med"/>
                    </a:lnT>
                    <a:lnB w="12700" cap="flat" cmpd="sng" algn="ctr">
                      <a:solidFill>
                        <a:srgbClr val="84AA33"/>
                      </a:solidFill>
                      <a:prstDash val="solid"/>
                      <a:round/>
                      <a:headEnd type="none" w="med" len="med"/>
                      <a:tailEnd type="none" w="med" len="med"/>
                    </a:lnB>
                    <a:lnTlToBr>
                      <a:noFill/>
                    </a:lnTlToBr>
                    <a:lnBlToTr>
                      <a:noFill/>
                    </a:lnBlToTr>
                    <a:solidFill>
                      <a:srgbClr val="EDF1E8"/>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TW" sz="1800" b="1" i="0" u="none" strike="noStrike" cap="none" normalizeH="0" baseline="0">
                          <a:ln>
                            <a:noFill/>
                          </a:ln>
                          <a:solidFill>
                            <a:srgbClr val="0000FF"/>
                          </a:solidFill>
                          <a:effectLst/>
                          <a:latin typeface="Times New Roman" pitchFamily="18" charset="0"/>
                          <a:ea typeface="標楷體" pitchFamily="65" charset="-120"/>
                        </a:rPr>
                        <a:t>全體監察人</a:t>
                      </a:r>
                      <a:r>
                        <a:rPr kumimoji="0" lang="zh-TW" sz="1800" b="1" i="0" u="none" strike="noStrike" cap="none" normalizeH="0" baseline="0">
                          <a:ln>
                            <a:noFill/>
                          </a:ln>
                          <a:solidFill>
                            <a:srgbClr val="000000"/>
                          </a:solidFill>
                          <a:effectLst/>
                          <a:latin typeface="Times New Roman" pitchFamily="18" charset="0"/>
                          <a:ea typeface="標楷體" pitchFamily="65" charset="-120"/>
                        </a:rPr>
                        <a:t>應持有股數總額比例或股數</a:t>
                      </a:r>
                      <a:endParaRPr kumimoji="0" lang="zh-TW" sz="1800" b="0" i="0" u="none" strike="noStrike" cap="none" normalizeH="0" baseline="0">
                        <a:ln>
                          <a:noFill/>
                        </a:ln>
                        <a:solidFill>
                          <a:srgbClr val="000000"/>
                        </a:solidFill>
                        <a:effectLst/>
                        <a:latin typeface="Times New Roman" pitchFamily="18" charset="0"/>
                        <a:ea typeface="標楷體" pitchFamily="65" charset="-120"/>
                        <a:cs typeface="Times New Roman" pitchFamily="18" charset="0"/>
                      </a:endParaRPr>
                    </a:p>
                  </a:txBody>
                  <a:tcPr marL="19264" marR="19264" marT="0" marB="0" horzOverflow="overflow">
                    <a:lnL w="12700" cap="flat" cmpd="sng" algn="ctr">
                      <a:solidFill>
                        <a:srgbClr val="84AA33"/>
                      </a:solidFill>
                      <a:prstDash val="solid"/>
                      <a:round/>
                      <a:headEnd type="none" w="med" len="med"/>
                      <a:tailEnd type="none" w="med" len="med"/>
                    </a:lnL>
                    <a:lnR w="12700" cap="flat" cmpd="sng" algn="ctr">
                      <a:solidFill>
                        <a:srgbClr val="84AA33"/>
                      </a:solidFill>
                      <a:prstDash val="solid"/>
                      <a:round/>
                      <a:headEnd type="none" w="med" len="med"/>
                      <a:tailEnd type="none" w="med" len="med"/>
                    </a:lnR>
                    <a:lnT w="12700" cap="flat" cmpd="sng" algn="ctr">
                      <a:solidFill>
                        <a:srgbClr val="84AA33"/>
                      </a:solidFill>
                      <a:prstDash val="solid"/>
                      <a:round/>
                      <a:headEnd type="none" w="med" len="med"/>
                      <a:tailEnd type="none" w="med" len="med"/>
                    </a:lnT>
                    <a:lnB w="12700" cap="flat" cmpd="sng" algn="ctr">
                      <a:solidFill>
                        <a:srgbClr val="84AA33"/>
                      </a:solidFill>
                      <a:prstDash val="solid"/>
                      <a:round/>
                      <a:headEnd type="none" w="med" len="med"/>
                      <a:tailEnd type="none" w="med" len="med"/>
                    </a:lnB>
                    <a:lnTlToBr>
                      <a:noFill/>
                    </a:lnTlToBr>
                    <a:lnBlToTr>
                      <a:noFill/>
                    </a:lnBlToTr>
                    <a:solidFill>
                      <a:srgbClr val="EDF1E8"/>
                    </a:solidFill>
                  </a:tcPr>
                </a:tc>
                <a:extLst>
                  <a:ext uri="{0D108BD9-81ED-4DB2-BD59-A6C34878D82A}">
                    <a16:rowId xmlns:a16="http://schemas.microsoft.com/office/drawing/2014/main" val="10000"/>
                  </a:ext>
                </a:extLst>
              </a:tr>
              <a:tr h="567972">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TW" sz="1600" b="1" i="0" u="none" strike="noStrike" cap="none" normalizeH="0" baseline="0" dirty="0">
                          <a:ln>
                            <a:noFill/>
                          </a:ln>
                          <a:solidFill>
                            <a:srgbClr val="000000"/>
                          </a:solidFill>
                          <a:effectLst/>
                          <a:latin typeface="Times New Roman" pitchFamily="18" charset="0"/>
                          <a:ea typeface="標楷體" pitchFamily="65" charset="-120"/>
                        </a:rPr>
                        <a:t>三億以下</a:t>
                      </a:r>
                    </a:p>
                    <a:p>
                      <a:pPr marL="0" marR="0" lvl="0" indent="0" algn="just" defTabSz="914400" rtl="0" eaLnBrk="1" fontAlgn="base" latinLnBrk="0" hangingPunct="1">
                        <a:lnSpc>
                          <a:spcPct val="100000"/>
                        </a:lnSpc>
                        <a:spcBef>
                          <a:spcPct val="0"/>
                        </a:spcBef>
                        <a:spcAft>
                          <a:spcPct val="0"/>
                        </a:spcAft>
                        <a:buClrTx/>
                        <a:buSzTx/>
                        <a:buFontTx/>
                        <a:buNone/>
                        <a:tabLst/>
                      </a:pPr>
                      <a:r>
                        <a:rPr kumimoji="0" lang="zh-TW" altLang="zh-TW" sz="1600" b="1" i="0" u="none" strike="noStrike" cap="none" normalizeH="0" baseline="0" dirty="0">
                          <a:ln>
                            <a:noFill/>
                          </a:ln>
                          <a:solidFill>
                            <a:srgbClr val="000000"/>
                          </a:solidFill>
                          <a:effectLst/>
                          <a:latin typeface="Times New Roman" pitchFamily="18" charset="0"/>
                          <a:ea typeface="標楷體" pitchFamily="65" charset="-120"/>
                        </a:rPr>
                        <a:t>【</a:t>
                      </a:r>
                      <a:r>
                        <a:rPr kumimoji="0" lang="zh-TW" sz="1600" b="1" i="0" u="none" strike="noStrike" cap="none" normalizeH="0" baseline="0" dirty="0">
                          <a:ln>
                            <a:noFill/>
                          </a:ln>
                          <a:solidFill>
                            <a:srgbClr val="000000"/>
                          </a:solidFill>
                          <a:effectLst/>
                          <a:latin typeface="Times New Roman" pitchFamily="18" charset="0"/>
                          <a:ea typeface="標楷體" pitchFamily="65" charset="-120"/>
                        </a:rPr>
                        <a:t>第一款</a:t>
                      </a:r>
                      <a:r>
                        <a:rPr kumimoji="0" lang="zh-TW" altLang="zh-TW" sz="1600" b="1" i="0" u="none" strike="noStrike" cap="none" normalizeH="0" baseline="0" dirty="0">
                          <a:ln>
                            <a:noFill/>
                          </a:ln>
                          <a:solidFill>
                            <a:srgbClr val="000000"/>
                          </a:solidFill>
                          <a:effectLst/>
                          <a:latin typeface="Times New Roman" pitchFamily="18" charset="0"/>
                          <a:ea typeface="標楷體" pitchFamily="65" charset="-120"/>
                        </a:rPr>
                        <a:t>】</a:t>
                      </a:r>
                      <a:endParaRPr kumimoji="0" lang="zh-TW" altLang="zh-TW" sz="1600" b="1" i="0" u="none" strike="noStrike" cap="none" normalizeH="0" baseline="0" dirty="0">
                        <a:ln>
                          <a:noFill/>
                        </a:ln>
                        <a:solidFill>
                          <a:srgbClr val="000000"/>
                        </a:solidFill>
                        <a:effectLst/>
                        <a:latin typeface="Times New Roman" pitchFamily="18" charset="0"/>
                        <a:ea typeface="標楷體" pitchFamily="65" charset="-120"/>
                        <a:cs typeface="Times New Roman" pitchFamily="18" charset="0"/>
                      </a:endParaRPr>
                    </a:p>
                  </a:txBody>
                  <a:tcPr marL="19264" marR="19264" marT="0" marB="0" horzOverflow="overflow">
                    <a:lnL w="12700" cap="flat" cmpd="sng" algn="ctr">
                      <a:solidFill>
                        <a:srgbClr val="84AA33"/>
                      </a:solidFill>
                      <a:prstDash val="solid"/>
                      <a:round/>
                      <a:headEnd type="none" w="med" len="med"/>
                      <a:tailEnd type="none" w="med" len="med"/>
                    </a:lnL>
                    <a:lnR w="12700" cap="flat" cmpd="sng" algn="ctr">
                      <a:solidFill>
                        <a:srgbClr val="84AA33"/>
                      </a:solidFill>
                      <a:prstDash val="solid"/>
                      <a:round/>
                      <a:headEnd type="none" w="med" len="med"/>
                      <a:tailEnd type="none" w="med" len="med"/>
                    </a:lnR>
                    <a:lnT w="12700" cap="flat" cmpd="sng" algn="ctr">
                      <a:solidFill>
                        <a:srgbClr val="84AA33"/>
                      </a:solidFill>
                      <a:prstDash val="solid"/>
                      <a:round/>
                      <a:headEnd type="none" w="med" len="med"/>
                      <a:tailEnd type="none" w="med" len="med"/>
                    </a:lnT>
                    <a:lnB w="12700" cap="flat" cmpd="sng" algn="ctr">
                      <a:solidFill>
                        <a:srgbClr val="84AA33"/>
                      </a:solidFill>
                      <a:prstDash val="solid"/>
                      <a:round/>
                      <a:headEnd type="none" w="med" len="med"/>
                      <a:tailEnd type="none" w="med" len="med"/>
                    </a:lnB>
                    <a:lnTlToBr>
                      <a:noFill/>
                    </a:lnTlToBr>
                    <a:lnBlToTr>
                      <a:noFill/>
                    </a:lnBlToTr>
                    <a:solidFill>
                      <a:srgbClr val="EDF1E8"/>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TW" sz="1800" b="1" i="0" u="none" strike="noStrike" cap="none" normalizeH="0" baseline="0" dirty="0">
                          <a:ln>
                            <a:noFill/>
                          </a:ln>
                          <a:solidFill>
                            <a:srgbClr val="FF0000"/>
                          </a:solidFill>
                          <a:effectLst/>
                          <a:latin typeface="Times New Roman" pitchFamily="18" charset="0"/>
                          <a:ea typeface="標楷體" pitchFamily="65" charset="-120"/>
                        </a:rPr>
                        <a:t>１５％</a:t>
                      </a:r>
                      <a:endParaRPr kumimoji="0" lang="zh-TW" sz="1800" b="1" i="0" u="none" strike="noStrike" cap="none" normalizeH="0" baseline="0" dirty="0">
                        <a:ln>
                          <a:noFill/>
                        </a:ln>
                        <a:solidFill>
                          <a:srgbClr val="FF0000"/>
                        </a:solidFill>
                        <a:effectLst/>
                        <a:latin typeface="Times New Roman" pitchFamily="18" charset="0"/>
                        <a:ea typeface="標楷體" pitchFamily="65" charset="-120"/>
                        <a:cs typeface="Times New Roman" pitchFamily="18" charset="0"/>
                      </a:endParaRPr>
                    </a:p>
                  </a:txBody>
                  <a:tcPr marL="19264" marR="19264" marT="0" marB="0" horzOverflow="overflow">
                    <a:lnL w="12700" cap="flat" cmpd="sng" algn="ctr">
                      <a:solidFill>
                        <a:srgbClr val="84AA33"/>
                      </a:solidFill>
                      <a:prstDash val="solid"/>
                      <a:round/>
                      <a:headEnd type="none" w="med" len="med"/>
                      <a:tailEnd type="none" w="med" len="med"/>
                    </a:lnL>
                    <a:lnR w="12700" cap="flat" cmpd="sng" algn="ctr">
                      <a:solidFill>
                        <a:srgbClr val="84AA33"/>
                      </a:solidFill>
                      <a:prstDash val="solid"/>
                      <a:round/>
                      <a:headEnd type="none" w="med" len="med"/>
                      <a:tailEnd type="none" w="med" len="med"/>
                    </a:lnR>
                    <a:lnT w="12700" cap="flat" cmpd="sng" algn="ctr">
                      <a:solidFill>
                        <a:srgbClr val="84AA33"/>
                      </a:solidFill>
                      <a:prstDash val="solid"/>
                      <a:round/>
                      <a:headEnd type="none" w="med" len="med"/>
                      <a:tailEnd type="none" w="med" len="med"/>
                    </a:lnT>
                    <a:lnB w="12700" cap="flat" cmpd="sng" algn="ctr">
                      <a:solidFill>
                        <a:srgbClr val="84AA33"/>
                      </a:solidFill>
                      <a:prstDash val="solid"/>
                      <a:round/>
                      <a:headEnd type="none" w="med" len="med"/>
                      <a:tailEnd type="none" w="med" len="med"/>
                    </a:lnB>
                    <a:lnTlToBr>
                      <a:noFill/>
                    </a:lnTlToBr>
                    <a:lnBlToTr>
                      <a:noFill/>
                    </a:lnBlToTr>
                    <a:solidFill>
                      <a:srgbClr val="EDF1E8"/>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TW" sz="1800" b="1" i="0" u="none" strike="noStrike" cap="none" normalizeH="0" baseline="0" dirty="0">
                          <a:ln>
                            <a:noFill/>
                          </a:ln>
                          <a:solidFill>
                            <a:srgbClr val="0000FF"/>
                          </a:solidFill>
                          <a:effectLst/>
                          <a:latin typeface="Times New Roman" pitchFamily="18" charset="0"/>
                          <a:ea typeface="標楷體" pitchFamily="65" charset="-120"/>
                        </a:rPr>
                        <a:t>１．５％</a:t>
                      </a:r>
                      <a:endParaRPr kumimoji="0" lang="zh-TW" sz="1800" b="1" i="0" u="none" strike="noStrike" cap="none" normalizeH="0" baseline="0" dirty="0">
                        <a:ln>
                          <a:noFill/>
                        </a:ln>
                        <a:solidFill>
                          <a:srgbClr val="0000FF"/>
                        </a:solidFill>
                        <a:effectLst/>
                        <a:latin typeface="Times New Roman" pitchFamily="18" charset="0"/>
                        <a:ea typeface="標楷體" pitchFamily="65" charset="-120"/>
                        <a:cs typeface="Times New Roman" pitchFamily="18" charset="0"/>
                      </a:endParaRPr>
                    </a:p>
                  </a:txBody>
                  <a:tcPr marL="19264" marR="19264" marT="0" marB="0" horzOverflow="overflow">
                    <a:lnL w="12700" cap="flat" cmpd="sng" algn="ctr">
                      <a:solidFill>
                        <a:srgbClr val="84AA33"/>
                      </a:solidFill>
                      <a:prstDash val="solid"/>
                      <a:round/>
                      <a:headEnd type="none" w="med" len="med"/>
                      <a:tailEnd type="none" w="med" len="med"/>
                    </a:lnL>
                    <a:lnR w="12700" cap="flat" cmpd="sng" algn="ctr">
                      <a:solidFill>
                        <a:srgbClr val="84AA33"/>
                      </a:solidFill>
                      <a:prstDash val="solid"/>
                      <a:round/>
                      <a:headEnd type="none" w="med" len="med"/>
                      <a:tailEnd type="none" w="med" len="med"/>
                    </a:lnR>
                    <a:lnT w="12700" cap="flat" cmpd="sng" algn="ctr">
                      <a:solidFill>
                        <a:srgbClr val="84AA33"/>
                      </a:solidFill>
                      <a:prstDash val="solid"/>
                      <a:round/>
                      <a:headEnd type="none" w="med" len="med"/>
                      <a:tailEnd type="none" w="med" len="med"/>
                    </a:lnT>
                    <a:lnB w="12700" cap="flat" cmpd="sng" algn="ctr">
                      <a:solidFill>
                        <a:srgbClr val="84AA33"/>
                      </a:solidFill>
                      <a:prstDash val="solid"/>
                      <a:round/>
                      <a:headEnd type="none" w="med" len="med"/>
                      <a:tailEnd type="none" w="med" len="med"/>
                    </a:lnB>
                    <a:lnTlToBr>
                      <a:noFill/>
                    </a:lnTlToBr>
                    <a:lnBlToTr>
                      <a:noFill/>
                    </a:lnBlToTr>
                    <a:solidFill>
                      <a:srgbClr val="EDF1E8"/>
                    </a:solidFill>
                  </a:tcPr>
                </a:tc>
                <a:extLst>
                  <a:ext uri="{0D108BD9-81ED-4DB2-BD59-A6C34878D82A}">
                    <a16:rowId xmlns:a16="http://schemas.microsoft.com/office/drawing/2014/main" val="10001"/>
                  </a:ext>
                </a:extLst>
              </a:tr>
              <a:tr h="567972">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TW" sz="1600" b="1" i="0" u="none" strike="noStrike" cap="none" normalizeH="0" baseline="0">
                          <a:ln>
                            <a:noFill/>
                          </a:ln>
                          <a:solidFill>
                            <a:srgbClr val="000000"/>
                          </a:solidFill>
                          <a:effectLst/>
                          <a:latin typeface="Times New Roman" pitchFamily="18" charset="0"/>
                          <a:ea typeface="標楷體" pitchFamily="65" charset="-120"/>
                        </a:rPr>
                        <a:t>超過三億在十億以下</a:t>
                      </a:r>
                    </a:p>
                    <a:p>
                      <a:pPr marL="0" marR="0" lvl="0" indent="0" algn="just" defTabSz="914400" rtl="0" eaLnBrk="1" fontAlgn="base" latinLnBrk="0" hangingPunct="1">
                        <a:lnSpc>
                          <a:spcPct val="100000"/>
                        </a:lnSpc>
                        <a:spcBef>
                          <a:spcPct val="0"/>
                        </a:spcBef>
                        <a:spcAft>
                          <a:spcPct val="0"/>
                        </a:spcAft>
                        <a:buClrTx/>
                        <a:buSzTx/>
                        <a:buFontTx/>
                        <a:buNone/>
                        <a:tabLst/>
                      </a:pPr>
                      <a:r>
                        <a:rPr kumimoji="0" lang="zh-TW" altLang="zh-TW" sz="1600" b="1" i="0" u="none" strike="noStrike" cap="none" normalizeH="0" baseline="0">
                          <a:ln>
                            <a:noFill/>
                          </a:ln>
                          <a:solidFill>
                            <a:srgbClr val="000000"/>
                          </a:solidFill>
                          <a:effectLst/>
                          <a:latin typeface="Times New Roman" pitchFamily="18" charset="0"/>
                          <a:ea typeface="標楷體" pitchFamily="65" charset="-120"/>
                        </a:rPr>
                        <a:t>【</a:t>
                      </a:r>
                      <a:r>
                        <a:rPr kumimoji="0" lang="zh-TW" sz="1600" b="1" i="0" u="none" strike="noStrike" cap="none" normalizeH="0" baseline="0">
                          <a:ln>
                            <a:noFill/>
                          </a:ln>
                          <a:solidFill>
                            <a:srgbClr val="000000"/>
                          </a:solidFill>
                          <a:effectLst/>
                          <a:latin typeface="Times New Roman" pitchFamily="18" charset="0"/>
                          <a:ea typeface="標楷體" pitchFamily="65" charset="-120"/>
                        </a:rPr>
                        <a:t>第二款</a:t>
                      </a:r>
                      <a:r>
                        <a:rPr kumimoji="0" lang="zh-TW" altLang="zh-TW" sz="1600" b="1" i="0" u="none" strike="noStrike" cap="none" normalizeH="0" baseline="0">
                          <a:ln>
                            <a:noFill/>
                          </a:ln>
                          <a:solidFill>
                            <a:srgbClr val="000000"/>
                          </a:solidFill>
                          <a:effectLst/>
                          <a:latin typeface="Times New Roman" pitchFamily="18" charset="0"/>
                          <a:ea typeface="標楷體" pitchFamily="65" charset="-120"/>
                        </a:rPr>
                        <a:t>】</a:t>
                      </a:r>
                      <a:endParaRPr kumimoji="0" lang="zh-TW" altLang="zh-TW" sz="1600" b="1" i="0" u="none" strike="noStrike" cap="none" normalizeH="0" baseline="0">
                        <a:ln>
                          <a:noFill/>
                        </a:ln>
                        <a:solidFill>
                          <a:srgbClr val="000000"/>
                        </a:solidFill>
                        <a:effectLst/>
                        <a:latin typeface="Times New Roman" pitchFamily="18" charset="0"/>
                        <a:ea typeface="標楷體" pitchFamily="65" charset="-120"/>
                        <a:cs typeface="Times New Roman" pitchFamily="18" charset="0"/>
                      </a:endParaRPr>
                    </a:p>
                  </a:txBody>
                  <a:tcPr marL="19264" marR="19264" marT="0" marB="0" horzOverflow="overflow">
                    <a:lnL w="12700" cap="flat" cmpd="sng" algn="ctr">
                      <a:solidFill>
                        <a:srgbClr val="84AA33"/>
                      </a:solidFill>
                      <a:prstDash val="solid"/>
                      <a:round/>
                      <a:headEnd type="none" w="med" len="med"/>
                      <a:tailEnd type="none" w="med" len="med"/>
                    </a:lnL>
                    <a:lnR w="12700" cap="flat" cmpd="sng" algn="ctr">
                      <a:solidFill>
                        <a:srgbClr val="84AA33"/>
                      </a:solidFill>
                      <a:prstDash val="solid"/>
                      <a:round/>
                      <a:headEnd type="none" w="med" len="med"/>
                      <a:tailEnd type="none" w="med" len="med"/>
                    </a:lnR>
                    <a:lnT w="12700" cap="flat" cmpd="sng" algn="ctr">
                      <a:solidFill>
                        <a:srgbClr val="84AA33"/>
                      </a:solidFill>
                      <a:prstDash val="solid"/>
                      <a:round/>
                      <a:headEnd type="none" w="med" len="med"/>
                      <a:tailEnd type="none" w="med" len="med"/>
                    </a:lnT>
                    <a:lnB w="12700" cap="flat" cmpd="sng" algn="ctr">
                      <a:solidFill>
                        <a:srgbClr val="84AA33"/>
                      </a:solidFill>
                      <a:prstDash val="solid"/>
                      <a:round/>
                      <a:headEnd type="none" w="med" len="med"/>
                      <a:tailEnd type="none" w="med" len="med"/>
                    </a:lnB>
                    <a:lnTlToBr>
                      <a:noFill/>
                    </a:lnTlToBr>
                    <a:lnBlToTr>
                      <a:noFill/>
                    </a:lnBlToTr>
                    <a:solidFill>
                      <a:srgbClr val="EDF1E8"/>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TW" sz="1800" b="1" i="0" u="none" strike="noStrike" cap="none" normalizeH="0" baseline="0" dirty="0">
                          <a:ln>
                            <a:noFill/>
                          </a:ln>
                          <a:solidFill>
                            <a:srgbClr val="FF0000"/>
                          </a:solidFill>
                          <a:effectLst/>
                          <a:latin typeface="Times New Roman" pitchFamily="18" charset="0"/>
                          <a:ea typeface="標楷體" pitchFamily="65" charset="-120"/>
                        </a:rPr>
                        <a:t>１０％</a:t>
                      </a:r>
                    </a:p>
                    <a:p>
                      <a:pPr marL="0" marR="0" lvl="0" indent="0" algn="just" defTabSz="914400" rtl="0" eaLnBrk="1" fontAlgn="base" latinLnBrk="0" hangingPunct="1">
                        <a:lnSpc>
                          <a:spcPct val="100000"/>
                        </a:lnSpc>
                        <a:spcBef>
                          <a:spcPct val="0"/>
                        </a:spcBef>
                        <a:spcAft>
                          <a:spcPct val="0"/>
                        </a:spcAft>
                        <a:buClrTx/>
                        <a:buSzTx/>
                        <a:buFontTx/>
                        <a:buNone/>
                        <a:tabLst/>
                      </a:pPr>
                      <a:r>
                        <a:rPr kumimoji="0" lang="zh-TW" sz="1800" b="1" i="0" u="none" strike="noStrike" cap="none" normalizeH="0" baseline="0" dirty="0">
                          <a:ln>
                            <a:noFill/>
                          </a:ln>
                          <a:solidFill>
                            <a:srgbClr val="FF0000"/>
                          </a:solidFill>
                          <a:effectLst/>
                          <a:latin typeface="Times New Roman" pitchFamily="18" charset="0"/>
                          <a:ea typeface="標楷體" pitchFamily="65" charset="-120"/>
                        </a:rPr>
                        <a:t>（最低四百五十萬股）</a:t>
                      </a:r>
                      <a:endParaRPr kumimoji="0" lang="zh-TW" sz="1800" b="1" i="0" u="none" strike="noStrike" cap="none" normalizeH="0" baseline="0" dirty="0">
                        <a:ln>
                          <a:noFill/>
                        </a:ln>
                        <a:solidFill>
                          <a:srgbClr val="FF0000"/>
                        </a:solidFill>
                        <a:effectLst/>
                        <a:latin typeface="Times New Roman" pitchFamily="18" charset="0"/>
                        <a:ea typeface="標楷體" pitchFamily="65" charset="-120"/>
                        <a:cs typeface="Times New Roman" pitchFamily="18" charset="0"/>
                      </a:endParaRPr>
                    </a:p>
                  </a:txBody>
                  <a:tcPr marL="19264" marR="19264" marT="0" marB="0" horzOverflow="overflow">
                    <a:lnL w="12700" cap="flat" cmpd="sng" algn="ctr">
                      <a:solidFill>
                        <a:srgbClr val="84AA33"/>
                      </a:solidFill>
                      <a:prstDash val="solid"/>
                      <a:round/>
                      <a:headEnd type="none" w="med" len="med"/>
                      <a:tailEnd type="none" w="med" len="med"/>
                    </a:lnL>
                    <a:lnR w="12700" cap="flat" cmpd="sng" algn="ctr">
                      <a:solidFill>
                        <a:srgbClr val="84AA33"/>
                      </a:solidFill>
                      <a:prstDash val="solid"/>
                      <a:round/>
                      <a:headEnd type="none" w="med" len="med"/>
                      <a:tailEnd type="none" w="med" len="med"/>
                    </a:lnR>
                    <a:lnT w="12700" cap="flat" cmpd="sng" algn="ctr">
                      <a:solidFill>
                        <a:srgbClr val="84AA33"/>
                      </a:solidFill>
                      <a:prstDash val="solid"/>
                      <a:round/>
                      <a:headEnd type="none" w="med" len="med"/>
                      <a:tailEnd type="none" w="med" len="med"/>
                    </a:lnT>
                    <a:lnB w="12700" cap="flat" cmpd="sng" algn="ctr">
                      <a:solidFill>
                        <a:srgbClr val="84AA33"/>
                      </a:solidFill>
                      <a:prstDash val="solid"/>
                      <a:round/>
                      <a:headEnd type="none" w="med" len="med"/>
                      <a:tailEnd type="none" w="med" len="med"/>
                    </a:lnB>
                    <a:lnTlToBr>
                      <a:noFill/>
                    </a:lnTlToBr>
                    <a:lnBlToTr>
                      <a:noFill/>
                    </a:lnBlToTr>
                    <a:solidFill>
                      <a:srgbClr val="EDF1E8"/>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TW" sz="1800" b="1" i="0" u="none" strike="noStrike" cap="none" normalizeH="0" baseline="0" dirty="0">
                          <a:ln>
                            <a:noFill/>
                          </a:ln>
                          <a:solidFill>
                            <a:srgbClr val="0000FF"/>
                          </a:solidFill>
                          <a:effectLst/>
                          <a:latin typeface="Times New Roman" pitchFamily="18" charset="0"/>
                          <a:ea typeface="標楷體" pitchFamily="65" charset="-120"/>
                        </a:rPr>
                        <a:t>１％</a:t>
                      </a:r>
                    </a:p>
                    <a:p>
                      <a:pPr marL="0" marR="0" lvl="0" indent="0" algn="just" defTabSz="914400" rtl="0" eaLnBrk="1" fontAlgn="base" latinLnBrk="0" hangingPunct="1">
                        <a:lnSpc>
                          <a:spcPct val="100000"/>
                        </a:lnSpc>
                        <a:spcBef>
                          <a:spcPct val="0"/>
                        </a:spcBef>
                        <a:spcAft>
                          <a:spcPct val="0"/>
                        </a:spcAft>
                        <a:buClrTx/>
                        <a:buSzTx/>
                        <a:buFontTx/>
                        <a:buNone/>
                        <a:tabLst/>
                      </a:pPr>
                      <a:r>
                        <a:rPr kumimoji="0" lang="zh-TW" sz="1800" b="1" i="0" u="none" strike="noStrike" cap="none" normalizeH="0" baseline="0" dirty="0">
                          <a:ln>
                            <a:noFill/>
                          </a:ln>
                          <a:solidFill>
                            <a:srgbClr val="0000FF"/>
                          </a:solidFill>
                          <a:effectLst/>
                          <a:latin typeface="Times New Roman" pitchFamily="18" charset="0"/>
                          <a:ea typeface="標楷體" pitchFamily="65" charset="-120"/>
                        </a:rPr>
                        <a:t>（最低四十五萬股）</a:t>
                      </a:r>
                      <a:endParaRPr kumimoji="0" lang="zh-TW" sz="1800" b="1" i="0" u="none" strike="noStrike" cap="none" normalizeH="0" baseline="0" dirty="0">
                        <a:ln>
                          <a:noFill/>
                        </a:ln>
                        <a:solidFill>
                          <a:srgbClr val="0000FF"/>
                        </a:solidFill>
                        <a:effectLst/>
                        <a:latin typeface="Times New Roman" pitchFamily="18" charset="0"/>
                        <a:ea typeface="標楷體" pitchFamily="65" charset="-120"/>
                        <a:cs typeface="Times New Roman" pitchFamily="18" charset="0"/>
                      </a:endParaRPr>
                    </a:p>
                  </a:txBody>
                  <a:tcPr marL="19264" marR="19264" marT="0" marB="0" horzOverflow="overflow">
                    <a:lnL w="12700" cap="flat" cmpd="sng" algn="ctr">
                      <a:solidFill>
                        <a:srgbClr val="84AA33"/>
                      </a:solidFill>
                      <a:prstDash val="solid"/>
                      <a:round/>
                      <a:headEnd type="none" w="med" len="med"/>
                      <a:tailEnd type="none" w="med" len="med"/>
                    </a:lnL>
                    <a:lnR w="12700" cap="flat" cmpd="sng" algn="ctr">
                      <a:solidFill>
                        <a:srgbClr val="84AA33"/>
                      </a:solidFill>
                      <a:prstDash val="solid"/>
                      <a:round/>
                      <a:headEnd type="none" w="med" len="med"/>
                      <a:tailEnd type="none" w="med" len="med"/>
                    </a:lnR>
                    <a:lnT w="12700" cap="flat" cmpd="sng" algn="ctr">
                      <a:solidFill>
                        <a:srgbClr val="84AA33"/>
                      </a:solidFill>
                      <a:prstDash val="solid"/>
                      <a:round/>
                      <a:headEnd type="none" w="med" len="med"/>
                      <a:tailEnd type="none" w="med" len="med"/>
                    </a:lnT>
                    <a:lnB w="12700" cap="flat" cmpd="sng" algn="ctr">
                      <a:solidFill>
                        <a:srgbClr val="84AA33"/>
                      </a:solidFill>
                      <a:prstDash val="solid"/>
                      <a:round/>
                      <a:headEnd type="none" w="med" len="med"/>
                      <a:tailEnd type="none" w="med" len="med"/>
                    </a:lnB>
                    <a:lnTlToBr>
                      <a:noFill/>
                    </a:lnTlToBr>
                    <a:lnBlToTr>
                      <a:noFill/>
                    </a:lnBlToTr>
                    <a:solidFill>
                      <a:srgbClr val="EDF1E8"/>
                    </a:solidFill>
                  </a:tcPr>
                </a:tc>
                <a:extLst>
                  <a:ext uri="{0D108BD9-81ED-4DB2-BD59-A6C34878D82A}">
                    <a16:rowId xmlns:a16="http://schemas.microsoft.com/office/drawing/2014/main" val="10002"/>
                  </a:ext>
                </a:extLst>
              </a:tr>
              <a:tr h="567972">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TW" sz="1600" b="1" i="0" u="none" strike="noStrike" cap="none" normalizeH="0" baseline="0">
                          <a:ln>
                            <a:noFill/>
                          </a:ln>
                          <a:solidFill>
                            <a:srgbClr val="000000"/>
                          </a:solidFill>
                          <a:effectLst/>
                          <a:latin typeface="Times New Roman" pitchFamily="18" charset="0"/>
                          <a:ea typeface="標楷體" pitchFamily="65" charset="-120"/>
                        </a:rPr>
                        <a:t>超過十億在二十億以下</a:t>
                      </a:r>
                      <a:endParaRPr kumimoji="0" lang="en-US" altLang="zh-TW" sz="1600" b="1" i="0" u="none" strike="noStrike" cap="none" normalizeH="0" baseline="0">
                        <a:ln>
                          <a:noFill/>
                        </a:ln>
                        <a:solidFill>
                          <a:srgbClr val="000000"/>
                        </a:solidFill>
                        <a:effectLst/>
                        <a:latin typeface="Times New Roman" pitchFamily="18" charset="0"/>
                        <a:ea typeface="標楷體" pitchFamily="65" charset="-12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zh-TW" altLang="zh-TW" sz="1600" b="1" i="0" u="none" strike="noStrike" cap="none" normalizeH="0" baseline="0">
                          <a:ln>
                            <a:noFill/>
                          </a:ln>
                          <a:solidFill>
                            <a:srgbClr val="000000"/>
                          </a:solidFill>
                          <a:effectLst/>
                          <a:latin typeface="Times New Roman" pitchFamily="18" charset="0"/>
                          <a:ea typeface="標楷體" pitchFamily="65" charset="-120"/>
                        </a:rPr>
                        <a:t>【</a:t>
                      </a:r>
                      <a:r>
                        <a:rPr kumimoji="0" lang="zh-TW" sz="1600" b="1" i="0" u="none" strike="noStrike" cap="none" normalizeH="0" baseline="0">
                          <a:ln>
                            <a:noFill/>
                          </a:ln>
                          <a:solidFill>
                            <a:srgbClr val="000000"/>
                          </a:solidFill>
                          <a:effectLst/>
                          <a:latin typeface="Times New Roman" pitchFamily="18" charset="0"/>
                          <a:ea typeface="標楷體" pitchFamily="65" charset="-120"/>
                        </a:rPr>
                        <a:t>第三款</a:t>
                      </a:r>
                      <a:r>
                        <a:rPr kumimoji="0" lang="zh-TW" altLang="zh-TW" sz="1600" b="1" i="0" u="none" strike="noStrike" cap="none" normalizeH="0" baseline="0">
                          <a:ln>
                            <a:noFill/>
                          </a:ln>
                          <a:solidFill>
                            <a:srgbClr val="000000"/>
                          </a:solidFill>
                          <a:effectLst/>
                          <a:latin typeface="Times New Roman" pitchFamily="18" charset="0"/>
                          <a:ea typeface="標楷體" pitchFamily="65" charset="-120"/>
                        </a:rPr>
                        <a:t>】</a:t>
                      </a:r>
                      <a:endParaRPr kumimoji="0" lang="zh-TW" altLang="zh-TW" sz="1600" b="1" i="0" u="none" strike="noStrike" cap="none" normalizeH="0" baseline="0">
                        <a:ln>
                          <a:noFill/>
                        </a:ln>
                        <a:solidFill>
                          <a:srgbClr val="000000"/>
                        </a:solidFill>
                        <a:effectLst/>
                        <a:latin typeface="Times New Roman" pitchFamily="18" charset="0"/>
                        <a:ea typeface="標楷體" pitchFamily="65" charset="-120"/>
                        <a:cs typeface="Times New Roman" pitchFamily="18" charset="0"/>
                      </a:endParaRPr>
                    </a:p>
                  </a:txBody>
                  <a:tcPr marL="19264" marR="19264" marT="0" marB="0" horzOverflow="overflow">
                    <a:lnL w="12700" cap="flat" cmpd="sng" algn="ctr">
                      <a:solidFill>
                        <a:srgbClr val="84AA33"/>
                      </a:solidFill>
                      <a:prstDash val="solid"/>
                      <a:round/>
                      <a:headEnd type="none" w="med" len="med"/>
                      <a:tailEnd type="none" w="med" len="med"/>
                    </a:lnL>
                    <a:lnR w="12700" cap="flat" cmpd="sng" algn="ctr">
                      <a:solidFill>
                        <a:srgbClr val="84AA33"/>
                      </a:solidFill>
                      <a:prstDash val="solid"/>
                      <a:round/>
                      <a:headEnd type="none" w="med" len="med"/>
                      <a:tailEnd type="none" w="med" len="med"/>
                    </a:lnR>
                    <a:lnT w="12700" cap="flat" cmpd="sng" algn="ctr">
                      <a:solidFill>
                        <a:srgbClr val="84AA33"/>
                      </a:solidFill>
                      <a:prstDash val="solid"/>
                      <a:round/>
                      <a:headEnd type="none" w="med" len="med"/>
                      <a:tailEnd type="none" w="med" len="med"/>
                    </a:lnT>
                    <a:lnB w="12700" cap="flat" cmpd="sng" algn="ctr">
                      <a:solidFill>
                        <a:srgbClr val="84AA33"/>
                      </a:solidFill>
                      <a:prstDash val="solid"/>
                      <a:round/>
                      <a:headEnd type="none" w="med" len="med"/>
                      <a:tailEnd type="none" w="med" len="med"/>
                    </a:lnB>
                    <a:lnTlToBr>
                      <a:noFill/>
                    </a:lnTlToBr>
                    <a:lnBlToTr>
                      <a:noFill/>
                    </a:lnBlToTr>
                    <a:solidFill>
                      <a:srgbClr val="EDF1E8"/>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TW" sz="1800" b="1" i="0" u="none" strike="noStrike" cap="none" normalizeH="0" baseline="0" dirty="0">
                          <a:ln>
                            <a:noFill/>
                          </a:ln>
                          <a:solidFill>
                            <a:srgbClr val="FF0000"/>
                          </a:solidFill>
                          <a:effectLst/>
                          <a:latin typeface="Times New Roman" pitchFamily="18" charset="0"/>
                          <a:ea typeface="標楷體" pitchFamily="65" charset="-120"/>
                        </a:rPr>
                        <a:t>７．５％</a:t>
                      </a:r>
                    </a:p>
                    <a:p>
                      <a:pPr marL="0" marR="0" lvl="0" indent="0" algn="just" defTabSz="914400" rtl="0" eaLnBrk="1" fontAlgn="base" latinLnBrk="0" hangingPunct="1">
                        <a:lnSpc>
                          <a:spcPct val="100000"/>
                        </a:lnSpc>
                        <a:spcBef>
                          <a:spcPct val="0"/>
                        </a:spcBef>
                        <a:spcAft>
                          <a:spcPct val="0"/>
                        </a:spcAft>
                        <a:buClrTx/>
                        <a:buSzTx/>
                        <a:buFontTx/>
                        <a:buNone/>
                        <a:tabLst/>
                      </a:pPr>
                      <a:r>
                        <a:rPr kumimoji="0" lang="zh-TW" sz="1800" b="1" i="0" u="none" strike="noStrike" cap="none" normalizeH="0" baseline="0" dirty="0">
                          <a:ln>
                            <a:noFill/>
                          </a:ln>
                          <a:solidFill>
                            <a:srgbClr val="FF0000"/>
                          </a:solidFill>
                          <a:effectLst/>
                          <a:latin typeface="Times New Roman" pitchFamily="18" charset="0"/>
                          <a:ea typeface="標楷體" pitchFamily="65" charset="-120"/>
                        </a:rPr>
                        <a:t>（最低一千萬股）</a:t>
                      </a:r>
                      <a:endParaRPr kumimoji="0" lang="zh-TW" sz="1800" b="1" i="0" u="none" strike="noStrike" cap="none" normalizeH="0" baseline="0" dirty="0">
                        <a:ln>
                          <a:noFill/>
                        </a:ln>
                        <a:solidFill>
                          <a:srgbClr val="FF0000"/>
                        </a:solidFill>
                        <a:effectLst/>
                        <a:latin typeface="Times New Roman" pitchFamily="18" charset="0"/>
                        <a:ea typeface="標楷體" pitchFamily="65" charset="-120"/>
                        <a:cs typeface="Times New Roman" pitchFamily="18" charset="0"/>
                      </a:endParaRPr>
                    </a:p>
                  </a:txBody>
                  <a:tcPr marL="19264" marR="19264" marT="0" marB="0" horzOverflow="overflow">
                    <a:lnL w="12700" cap="flat" cmpd="sng" algn="ctr">
                      <a:solidFill>
                        <a:srgbClr val="84AA33"/>
                      </a:solidFill>
                      <a:prstDash val="solid"/>
                      <a:round/>
                      <a:headEnd type="none" w="med" len="med"/>
                      <a:tailEnd type="none" w="med" len="med"/>
                    </a:lnL>
                    <a:lnR w="12700" cap="flat" cmpd="sng" algn="ctr">
                      <a:solidFill>
                        <a:srgbClr val="84AA33"/>
                      </a:solidFill>
                      <a:prstDash val="solid"/>
                      <a:round/>
                      <a:headEnd type="none" w="med" len="med"/>
                      <a:tailEnd type="none" w="med" len="med"/>
                    </a:lnR>
                    <a:lnT w="12700" cap="flat" cmpd="sng" algn="ctr">
                      <a:solidFill>
                        <a:srgbClr val="84AA33"/>
                      </a:solidFill>
                      <a:prstDash val="solid"/>
                      <a:round/>
                      <a:headEnd type="none" w="med" len="med"/>
                      <a:tailEnd type="none" w="med" len="med"/>
                    </a:lnT>
                    <a:lnB w="12700" cap="flat" cmpd="sng" algn="ctr">
                      <a:solidFill>
                        <a:srgbClr val="84AA33"/>
                      </a:solidFill>
                      <a:prstDash val="solid"/>
                      <a:round/>
                      <a:headEnd type="none" w="med" len="med"/>
                      <a:tailEnd type="none" w="med" len="med"/>
                    </a:lnB>
                    <a:lnTlToBr>
                      <a:noFill/>
                    </a:lnTlToBr>
                    <a:lnBlToTr>
                      <a:noFill/>
                    </a:lnBlToTr>
                    <a:solidFill>
                      <a:srgbClr val="EDF1E8"/>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TW" altLang="zh-TW" sz="1800" b="1" i="0" u="none" strike="noStrike" cap="none" normalizeH="0" baseline="0" dirty="0">
                          <a:ln>
                            <a:noFill/>
                          </a:ln>
                          <a:solidFill>
                            <a:srgbClr val="0000FF"/>
                          </a:solidFill>
                          <a:effectLst/>
                          <a:latin typeface="Times New Roman" pitchFamily="18" charset="0"/>
                          <a:ea typeface="標楷體" pitchFamily="65" charset="-120"/>
                        </a:rPr>
                        <a:t>○</a:t>
                      </a:r>
                      <a:r>
                        <a:rPr kumimoji="0" lang="zh-TW" sz="1800" b="1" i="0" u="none" strike="noStrike" cap="none" normalizeH="0" baseline="0" dirty="0">
                          <a:ln>
                            <a:noFill/>
                          </a:ln>
                          <a:solidFill>
                            <a:srgbClr val="0000FF"/>
                          </a:solidFill>
                          <a:effectLst/>
                          <a:latin typeface="Times New Roman" pitchFamily="18" charset="0"/>
                          <a:ea typeface="標楷體" pitchFamily="65" charset="-120"/>
                        </a:rPr>
                        <a:t>．７５％</a:t>
                      </a:r>
                    </a:p>
                    <a:p>
                      <a:pPr marL="0" marR="0" lvl="0" indent="0" algn="just" defTabSz="914400" rtl="0" eaLnBrk="1" fontAlgn="base" latinLnBrk="0" hangingPunct="1">
                        <a:lnSpc>
                          <a:spcPct val="100000"/>
                        </a:lnSpc>
                        <a:spcBef>
                          <a:spcPct val="0"/>
                        </a:spcBef>
                        <a:spcAft>
                          <a:spcPct val="0"/>
                        </a:spcAft>
                        <a:buClrTx/>
                        <a:buSzTx/>
                        <a:buFontTx/>
                        <a:buNone/>
                        <a:tabLst/>
                      </a:pPr>
                      <a:r>
                        <a:rPr kumimoji="0" lang="zh-TW" sz="1800" b="1" i="0" u="none" strike="noStrike" cap="none" normalizeH="0" baseline="0" dirty="0">
                          <a:ln>
                            <a:noFill/>
                          </a:ln>
                          <a:solidFill>
                            <a:srgbClr val="0000FF"/>
                          </a:solidFill>
                          <a:effectLst/>
                          <a:latin typeface="Times New Roman" pitchFamily="18" charset="0"/>
                          <a:ea typeface="標楷體" pitchFamily="65" charset="-120"/>
                        </a:rPr>
                        <a:t>（最低一百萬股）</a:t>
                      </a:r>
                      <a:endParaRPr kumimoji="0" lang="zh-TW" sz="1800" b="1" i="0" u="none" strike="noStrike" cap="none" normalizeH="0" baseline="0" dirty="0">
                        <a:ln>
                          <a:noFill/>
                        </a:ln>
                        <a:solidFill>
                          <a:srgbClr val="0000FF"/>
                        </a:solidFill>
                        <a:effectLst/>
                        <a:latin typeface="Times New Roman" pitchFamily="18" charset="0"/>
                        <a:ea typeface="標楷體" pitchFamily="65" charset="-120"/>
                        <a:cs typeface="Times New Roman" pitchFamily="18" charset="0"/>
                      </a:endParaRPr>
                    </a:p>
                  </a:txBody>
                  <a:tcPr marL="19264" marR="19264" marT="0" marB="0" horzOverflow="overflow">
                    <a:lnL w="12700" cap="flat" cmpd="sng" algn="ctr">
                      <a:solidFill>
                        <a:srgbClr val="84AA33"/>
                      </a:solidFill>
                      <a:prstDash val="solid"/>
                      <a:round/>
                      <a:headEnd type="none" w="med" len="med"/>
                      <a:tailEnd type="none" w="med" len="med"/>
                    </a:lnL>
                    <a:lnR w="12700" cap="flat" cmpd="sng" algn="ctr">
                      <a:solidFill>
                        <a:srgbClr val="84AA33"/>
                      </a:solidFill>
                      <a:prstDash val="solid"/>
                      <a:round/>
                      <a:headEnd type="none" w="med" len="med"/>
                      <a:tailEnd type="none" w="med" len="med"/>
                    </a:lnR>
                    <a:lnT w="12700" cap="flat" cmpd="sng" algn="ctr">
                      <a:solidFill>
                        <a:srgbClr val="84AA33"/>
                      </a:solidFill>
                      <a:prstDash val="solid"/>
                      <a:round/>
                      <a:headEnd type="none" w="med" len="med"/>
                      <a:tailEnd type="none" w="med" len="med"/>
                    </a:lnT>
                    <a:lnB w="12700" cap="flat" cmpd="sng" algn="ctr">
                      <a:solidFill>
                        <a:srgbClr val="84AA33"/>
                      </a:solidFill>
                      <a:prstDash val="solid"/>
                      <a:round/>
                      <a:headEnd type="none" w="med" len="med"/>
                      <a:tailEnd type="none" w="med" len="med"/>
                    </a:lnB>
                    <a:lnTlToBr>
                      <a:noFill/>
                    </a:lnTlToBr>
                    <a:lnBlToTr>
                      <a:noFill/>
                    </a:lnBlToTr>
                    <a:solidFill>
                      <a:srgbClr val="EDF1E8"/>
                    </a:solidFill>
                  </a:tcPr>
                </a:tc>
                <a:extLst>
                  <a:ext uri="{0D108BD9-81ED-4DB2-BD59-A6C34878D82A}">
                    <a16:rowId xmlns:a16="http://schemas.microsoft.com/office/drawing/2014/main" val="10003"/>
                  </a:ext>
                </a:extLst>
              </a:tr>
              <a:tr h="567972">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TW" sz="1600" b="1" i="0" u="none" strike="noStrike" cap="none" normalizeH="0" baseline="0" dirty="0">
                          <a:ln>
                            <a:noFill/>
                          </a:ln>
                          <a:solidFill>
                            <a:srgbClr val="000000"/>
                          </a:solidFill>
                          <a:effectLst/>
                          <a:latin typeface="Times New Roman" pitchFamily="18" charset="0"/>
                          <a:ea typeface="標楷體" pitchFamily="65" charset="-120"/>
                        </a:rPr>
                        <a:t>超過二十億在四十億以下</a:t>
                      </a:r>
                      <a:endParaRPr kumimoji="0" lang="en-US" altLang="zh-TW" sz="1600" b="1" i="0" u="none" strike="noStrike" cap="none" normalizeH="0" baseline="0" dirty="0">
                        <a:ln>
                          <a:noFill/>
                        </a:ln>
                        <a:solidFill>
                          <a:srgbClr val="000000"/>
                        </a:solidFill>
                        <a:effectLst/>
                        <a:latin typeface="Times New Roman" pitchFamily="18" charset="0"/>
                        <a:ea typeface="標楷體" pitchFamily="65" charset="-12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zh-TW" altLang="zh-TW" sz="1600" b="1" i="0" u="none" strike="noStrike" cap="none" normalizeH="0" baseline="0" dirty="0">
                          <a:ln>
                            <a:noFill/>
                          </a:ln>
                          <a:solidFill>
                            <a:srgbClr val="000000"/>
                          </a:solidFill>
                          <a:effectLst/>
                          <a:latin typeface="Times New Roman" pitchFamily="18" charset="0"/>
                          <a:ea typeface="標楷體" pitchFamily="65" charset="-120"/>
                        </a:rPr>
                        <a:t>【</a:t>
                      </a:r>
                      <a:r>
                        <a:rPr kumimoji="0" lang="zh-TW" sz="1600" b="1" i="0" u="none" strike="noStrike" cap="none" normalizeH="0" baseline="0" dirty="0">
                          <a:ln>
                            <a:noFill/>
                          </a:ln>
                          <a:solidFill>
                            <a:srgbClr val="000000"/>
                          </a:solidFill>
                          <a:effectLst/>
                          <a:latin typeface="Times New Roman" pitchFamily="18" charset="0"/>
                          <a:ea typeface="標楷體" pitchFamily="65" charset="-120"/>
                        </a:rPr>
                        <a:t>第四款</a:t>
                      </a:r>
                      <a:r>
                        <a:rPr kumimoji="0" lang="zh-TW" altLang="zh-TW" sz="1600" b="1" i="0" u="none" strike="noStrike" cap="none" normalizeH="0" baseline="0" dirty="0">
                          <a:ln>
                            <a:noFill/>
                          </a:ln>
                          <a:solidFill>
                            <a:srgbClr val="000000"/>
                          </a:solidFill>
                          <a:effectLst/>
                          <a:latin typeface="Times New Roman" pitchFamily="18" charset="0"/>
                          <a:ea typeface="標楷體" pitchFamily="65" charset="-120"/>
                        </a:rPr>
                        <a:t>】</a:t>
                      </a:r>
                      <a:endParaRPr kumimoji="0" lang="zh-TW" altLang="zh-TW" sz="1600" b="1" i="0" u="none" strike="noStrike" cap="none" normalizeH="0" baseline="0" dirty="0">
                        <a:ln>
                          <a:noFill/>
                        </a:ln>
                        <a:solidFill>
                          <a:srgbClr val="000000"/>
                        </a:solidFill>
                        <a:effectLst/>
                        <a:latin typeface="Times New Roman" pitchFamily="18" charset="0"/>
                        <a:ea typeface="標楷體" pitchFamily="65" charset="-120"/>
                        <a:cs typeface="Times New Roman" pitchFamily="18" charset="0"/>
                      </a:endParaRPr>
                    </a:p>
                  </a:txBody>
                  <a:tcPr marL="19264" marR="19264" marT="0" marB="0" horzOverflow="overflow">
                    <a:lnL w="12700" cap="flat" cmpd="sng" algn="ctr">
                      <a:solidFill>
                        <a:srgbClr val="84AA33"/>
                      </a:solidFill>
                      <a:prstDash val="solid"/>
                      <a:round/>
                      <a:headEnd type="none" w="med" len="med"/>
                      <a:tailEnd type="none" w="med" len="med"/>
                    </a:lnL>
                    <a:lnR w="12700" cap="flat" cmpd="sng" algn="ctr">
                      <a:solidFill>
                        <a:srgbClr val="84AA33"/>
                      </a:solidFill>
                      <a:prstDash val="solid"/>
                      <a:round/>
                      <a:headEnd type="none" w="med" len="med"/>
                      <a:tailEnd type="none" w="med" len="med"/>
                    </a:lnR>
                    <a:lnT w="12700" cap="flat" cmpd="sng" algn="ctr">
                      <a:solidFill>
                        <a:srgbClr val="84AA33"/>
                      </a:solidFill>
                      <a:prstDash val="solid"/>
                      <a:round/>
                      <a:headEnd type="none" w="med" len="med"/>
                      <a:tailEnd type="none" w="med" len="med"/>
                    </a:lnT>
                    <a:lnB w="12700" cap="flat" cmpd="sng" algn="ctr">
                      <a:solidFill>
                        <a:srgbClr val="84AA33"/>
                      </a:solidFill>
                      <a:prstDash val="solid"/>
                      <a:round/>
                      <a:headEnd type="none" w="med" len="med"/>
                      <a:tailEnd type="none" w="med" len="med"/>
                    </a:lnB>
                    <a:lnTlToBr>
                      <a:noFill/>
                    </a:lnTlToBr>
                    <a:lnBlToTr>
                      <a:noFill/>
                    </a:lnBlToTr>
                    <a:solidFill>
                      <a:srgbClr val="EDF1E8"/>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TW" sz="1800" b="1" i="0" u="none" strike="noStrike" cap="none" normalizeH="0" baseline="0">
                          <a:ln>
                            <a:noFill/>
                          </a:ln>
                          <a:solidFill>
                            <a:srgbClr val="FF0000"/>
                          </a:solidFill>
                          <a:effectLst/>
                          <a:latin typeface="Times New Roman" pitchFamily="18" charset="0"/>
                          <a:ea typeface="標楷體" pitchFamily="65" charset="-120"/>
                        </a:rPr>
                        <a:t>５％</a:t>
                      </a:r>
                    </a:p>
                    <a:p>
                      <a:pPr marL="0" marR="0" lvl="0" indent="0" algn="just" defTabSz="914400" rtl="0" eaLnBrk="1" fontAlgn="base" latinLnBrk="0" hangingPunct="1">
                        <a:lnSpc>
                          <a:spcPct val="100000"/>
                        </a:lnSpc>
                        <a:spcBef>
                          <a:spcPct val="0"/>
                        </a:spcBef>
                        <a:spcAft>
                          <a:spcPct val="0"/>
                        </a:spcAft>
                        <a:buClrTx/>
                        <a:buSzTx/>
                        <a:buFontTx/>
                        <a:buNone/>
                        <a:tabLst/>
                      </a:pPr>
                      <a:r>
                        <a:rPr kumimoji="0" lang="zh-TW" sz="1800" b="1" i="0" u="none" strike="noStrike" cap="none" normalizeH="0" baseline="0">
                          <a:ln>
                            <a:noFill/>
                          </a:ln>
                          <a:solidFill>
                            <a:srgbClr val="FF0000"/>
                          </a:solidFill>
                          <a:effectLst/>
                          <a:latin typeface="Times New Roman" pitchFamily="18" charset="0"/>
                          <a:ea typeface="標楷體" pitchFamily="65" charset="-120"/>
                        </a:rPr>
                        <a:t>（最低一千五百萬股）</a:t>
                      </a:r>
                      <a:endParaRPr kumimoji="0" lang="zh-TW" sz="1800" b="1" i="0" u="none" strike="noStrike" cap="none" normalizeH="0" baseline="0">
                        <a:ln>
                          <a:noFill/>
                        </a:ln>
                        <a:solidFill>
                          <a:srgbClr val="FF0000"/>
                        </a:solidFill>
                        <a:effectLst/>
                        <a:latin typeface="Times New Roman" pitchFamily="18" charset="0"/>
                        <a:ea typeface="標楷體" pitchFamily="65" charset="-120"/>
                        <a:cs typeface="Times New Roman" pitchFamily="18" charset="0"/>
                      </a:endParaRPr>
                    </a:p>
                  </a:txBody>
                  <a:tcPr marL="19264" marR="19264" marT="0" marB="0" horzOverflow="overflow">
                    <a:lnL w="12700" cap="flat" cmpd="sng" algn="ctr">
                      <a:solidFill>
                        <a:srgbClr val="84AA33"/>
                      </a:solidFill>
                      <a:prstDash val="solid"/>
                      <a:round/>
                      <a:headEnd type="none" w="med" len="med"/>
                      <a:tailEnd type="none" w="med" len="med"/>
                    </a:lnL>
                    <a:lnR w="12700" cap="flat" cmpd="sng" algn="ctr">
                      <a:solidFill>
                        <a:srgbClr val="84AA33"/>
                      </a:solidFill>
                      <a:prstDash val="solid"/>
                      <a:round/>
                      <a:headEnd type="none" w="med" len="med"/>
                      <a:tailEnd type="none" w="med" len="med"/>
                    </a:lnR>
                    <a:lnT w="12700" cap="flat" cmpd="sng" algn="ctr">
                      <a:solidFill>
                        <a:srgbClr val="84AA33"/>
                      </a:solidFill>
                      <a:prstDash val="solid"/>
                      <a:round/>
                      <a:headEnd type="none" w="med" len="med"/>
                      <a:tailEnd type="none" w="med" len="med"/>
                    </a:lnT>
                    <a:lnB w="12700" cap="flat" cmpd="sng" algn="ctr">
                      <a:solidFill>
                        <a:srgbClr val="84AA33"/>
                      </a:solidFill>
                      <a:prstDash val="solid"/>
                      <a:round/>
                      <a:headEnd type="none" w="med" len="med"/>
                      <a:tailEnd type="none" w="med" len="med"/>
                    </a:lnB>
                    <a:lnTlToBr>
                      <a:noFill/>
                    </a:lnTlToBr>
                    <a:lnBlToTr>
                      <a:noFill/>
                    </a:lnBlToTr>
                    <a:solidFill>
                      <a:srgbClr val="EDF1E8"/>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TW" altLang="zh-TW" sz="1800" b="1" i="0" u="none" strike="noStrike" cap="none" normalizeH="0" baseline="0" dirty="0">
                          <a:ln>
                            <a:noFill/>
                          </a:ln>
                          <a:solidFill>
                            <a:srgbClr val="0000FF"/>
                          </a:solidFill>
                          <a:effectLst/>
                          <a:latin typeface="Times New Roman" pitchFamily="18" charset="0"/>
                          <a:ea typeface="標楷體" pitchFamily="65" charset="-120"/>
                        </a:rPr>
                        <a:t>○</a:t>
                      </a:r>
                      <a:r>
                        <a:rPr kumimoji="0" lang="zh-TW" sz="1800" b="1" i="0" u="none" strike="noStrike" cap="none" normalizeH="0" baseline="0" dirty="0">
                          <a:ln>
                            <a:noFill/>
                          </a:ln>
                          <a:solidFill>
                            <a:srgbClr val="0000FF"/>
                          </a:solidFill>
                          <a:effectLst/>
                          <a:latin typeface="Times New Roman" pitchFamily="18" charset="0"/>
                          <a:ea typeface="標楷體" pitchFamily="65" charset="-120"/>
                        </a:rPr>
                        <a:t>．５％</a:t>
                      </a:r>
                    </a:p>
                    <a:p>
                      <a:pPr marL="0" marR="0" lvl="0" indent="0" algn="just" defTabSz="914400" rtl="0" eaLnBrk="1" fontAlgn="base" latinLnBrk="0" hangingPunct="1">
                        <a:lnSpc>
                          <a:spcPct val="100000"/>
                        </a:lnSpc>
                        <a:spcBef>
                          <a:spcPct val="0"/>
                        </a:spcBef>
                        <a:spcAft>
                          <a:spcPct val="0"/>
                        </a:spcAft>
                        <a:buClrTx/>
                        <a:buSzTx/>
                        <a:buFontTx/>
                        <a:buNone/>
                        <a:tabLst/>
                      </a:pPr>
                      <a:r>
                        <a:rPr kumimoji="0" lang="zh-TW" sz="1800" b="1" i="0" u="none" strike="noStrike" cap="none" normalizeH="0" baseline="0" dirty="0">
                          <a:ln>
                            <a:noFill/>
                          </a:ln>
                          <a:solidFill>
                            <a:srgbClr val="0000FF"/>
                          </a:solidFill>
                          <a:effectLst/>
                          <a:latin typeface="Times New Roman" pitchFamily="18" charset="0"/>
                          <a:ea typeface="標楷體" pitchFamily="65" charset="-120"/>
                        </a:rPr>
                        <a:t>（最低一百五十萬股）</a:t>
                      </a:r>
                      <a:endParaRPr kumimoji="0" lang="zh-TW" sz="1800" b="1" i="0" u="none" strike="noStrike" cap="none" normalizeH="0" baseline="0" dirty="0">
                        <a:ln>
                          <a:noFill/>
                        </a:ln>
                        <a:solidFill>
                          <a:srgbClr val="0000FF"/>
                        </a:solidFill>
                        <a:effectLst/>
                        <a:latin typeface="Times New Roman" pitchFamily="18" charset="0"/>
                        <a:ea typeface="標楷體" pitchFamily="65" charset="-120"/>
                        <a:cs typeface="Times New Roman" pitchFamily="18" charset="0"/>
                      </a:endParaRPr>
                    </a:p>
                  </a:txBody>
                  <a:tcPr marL="19264" marR="19264" marT="0" marB="0" horzOverflow="overflow">
                    <a:lnL w="12700" cap="flat" cmpd="sng" algn="ctr">
                      <a:solidFill>
                        <a:srgbClr val="84AA33"/>
                      </a:solidFill>
                      <a:prstDash val="solid"/>
                      <a:round/>
                      <a:headEnd type="none" w="med" len="med"/>
                      <a:tailEnd type="none" w="med" len="med"/>
                    </a:lnL>
                    <a:lnR w="12700" cap="flat" cmpd="sng" algn="ctr">
                      <a:solidFill>
                        <a:srgbClr val="84AA33"/>
                      </a:solidFill>
                      <a:prstDash val="solid"/>
                      <a:round/>
                      <a:headEnd type="none" w="med" len="med"/>
                      <a:tailEnd type="none" w="med" len="med"/>
                    </a:lnR>
                    <a:lnT w="12700" cap="flat" cmpd="sng" algn="ctr">
                      <a:solidFill>
                        <a:srgbClr val="84AA33"/>
                      </a:solidFill>
                      <a:prstDash val="solid"/>
                      <a:round/>
                      <a:headEnd type="none" w="med" len="med"/>
                      <a:tailEnd type="none" w="med" len="med"/>
                    </a:lnT>
                    <a:lnB w="12700" cap="flat" cmpd="sng" algn="ctr">
                      <a:solidFill>
                        <a:srgbClr val="84AA33"/>
                      </a:solidFill>
                      <a:prstDash val="solid"/>
                      <a:round/>
                      <a:headEnd type="none" w="med" len="med"/>
                      <a:tailEnd type="none" w="med" len="med"/>
                    </a:lnB>
                    <a:lnTlToBr>
                      <a:noFill/>
                    </a:lnTlToBr>
                    <a:lnBlToTr>
                      <a:noFill/>
                    </a:lnBlToTr>
                    <a:solidFill>
                      <a:srgbClr val="EDF1E8"/>
                    </a:solidFill>
                  </a:tcPr>
                </a:tc>
                <a:extLst>
                  <a:ext uri="{0D108BD9-81ED-4DB2-BD59-A6C34878D82A}">
                    <a16:rowId xmlns:a16="http://schemas.microsoft.com/office/drawing/2014/main" val="10004"/>
                  </a:ext>
                </a:extLst>
              </a:tr>
              <a:tr h="567972">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TW" sz="1600" b="1" i="0" u="none" strike="noStrike" cap="none" normalizeH="0" baseline="0">
                          <a:ln>
                            <a:noFill/>
                          </a:ln>
                          <a:solidFill>
                            <a:srgbClr val="000000"/>
                          </a:solidFill>
                          <a:effectLst/>
                          <a:latin typeface="Times New Roman" pitchFamily="18" charset="0"/>
                          <a:ea typeface="標楷體" pitchFamily="65" charset="-120"/>
                        </a:rPr>
                        <a:t>超過四十億在一百億以下</a:t>
                      </a:r>
                      <a:endParaRPr kumimoji="0" lang="en-US" altLang="zh-TW" sz="1600" b="1" i="0" u="none" strike="noStrike" cap="none" normalizeH="0" baseline="0">
                        <a:ln>
                          <a:noFill/>
                        </a:ln>
                        <a:solidFill>
                          <a:srgbClr val="000000"/>
                        </a:solidFill>
                        <a:effectLst/>
                        <a:latin typeface="Times New Roman" pitchFamily="18" charset="0"/>
                        <a:ea typeface="標楷體" pitchFamily="65" charset="-12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zh-TW" altLang="zh-TW" sz="1600" b="1" i="0" u="none" strike="noStrike" cap="none" normalizeH="0" baseline="0">
                          <a:ln>
                            <a:noFill/>
                          </a:ln>
                          <a:solidFill>
                            <a:srgbClr val="000000"/>
                          </a:solidFill>
                          <a:effectLst/>
                          <a:latin typeface="Times New Roman" pitchFamily="18" charset="0"/>
                          <a:ea typeface="標楷體" pitchFamily="65" charset="-120"/>
                        </a:rPr>
                        <a:t>【</a:t>
                      </a:r>
                      <a:r>
                        <a:rPr kumimoji="0" lang="zh-TW" sz="1600" b="1" i="0" u="none" strike="noStrike" cap="none" normalizeH="0" baseline="0">
                          <a:ln>
                            <a:noFill/>
                          </a:ln>
                          <a:solidFill>
                            <a:srgbClr val="000000"/>
                          </a:solidFill>
                          <a:effectLst/>
                          <a:latin typeface="Times New Roman" pitchFamily="18" charset="0"/>
                          <a:ea typeface="標楷體" pitchFamily="65" charset="-120"/>
                        </a:rPr>
                        <a:t>第五款</a:t>
                      </a:r>
                      <a:r>
                        <a:rPr kumimoji="0" lang="zh-TW" altLang="zh-TW" sz="1600" b="1" i="0" u="none" strike="noStrike" cap="none" normalizeH="0" baseline="0">
                          <a:ln>
                            <a:noFill/>
                          </a:ln>
                          <a:solidFill>
                            <a:srgbClr val="000000"/>
                          </a:solidFill>
                          <a:effectLst/>
                          <a:latin typeface="Times New Roman" pitchFamily="18" charset="0"/>
                          <a:ea typeface="標楷體" pitchFamily="65" charset="-120"/>
                        </a:rPr>
                        <a:t>】</a:t>
                      </a:r>
                      <a:endParaRPr kumimoji="0" lang="zh-TW" altLang="zh-TW" sz="1600" b="1" i="0" u="none" strike="noStrike" cap="none" normalizeH="0" baseline="0">
                        <a:ln>
                          <a:noFill/>
                        </a:ln>
                        <a:solidFill>
                          <a:srgbClr val="000000"/>
                        </a:solidFill>
                        <a:effectLst/>
                        <a:latin typeface="Times New Roman" pitchFamily="18" charset="0"/>
                        <a:ea typeface="標楷體" pitchFamily="65" charset="-120"/>
                        <a:cs typeface="Times New Roman" pitchFamily="18" charset="0"/>
                      </a:endParaRPr>
                    </a:p>
                  </a:txBody>
                  <a:tcPr marL="19264" marR="19264" marT="0" marB="0" horzOverflow="overflow">
                    <a:lnL w="12700" cap="flat" cmpd="sng" algn="ctr">
                      <a:solidFill>
                        <a:srgbClr val="84AA33"/>
                      </a:solidFill>
                      <a:prstDash val="solid"/>
                      <a:round/>
                      <a:headEnd type="none" w="med" len="med"/>
                      <a:tailEnd type="none" w="med" len="med"/>
                    </a:lnL>
                    <a:lnR w="12700" cap="flat" cmpd="sng" algn="ctr">
                      <a:solidFill>
                        <a:srgbClr val="84AA33"/>
                      </a:solidFill>
                      <a:prstDash val="solid"/>
                      <a:round/>
                      <a:headEnd type="none" w="med" len="med"/>
                      <a:tailEnd type="none" w="med" len="med"/>
                    </a:lnR>
                    <a:lnT w="12700" cap="flat" cmpd="sng" algn="ctr">
                      <a:solidFill>
                        <a:srgbClr val="84AA33"/>
                      </a:solidFill>
                      <a:prstDash val="solid"/>
                      <a:round/>
                      <a:headEnd type="none" w="med" len="med"/>
                      <a:tailEnd type="none" w="med" len="med"/>
                    </a:lnT>
                    <a:lnB w="12700" cap="flat" cmpd="sng" algn="ctr">
                      <a:solidFill>
                        <a:srgbClr val="84AA33"/>
                      </a:solidFill>
                      <a:prstDash val="solid"/>
                      <a:round/>
                      <a:headEnd type="none" w="med" len="med"/>
                      <a:tailEnd type="none" w="med" len="med"/>
                    </a:lnB>
                    <a:lnTlToBr>
                      <a:noFill/>
                    </a:lnTlToBr>
                    <a:lnBlToTr>
                      <a:noFill/>
                    </a:lnBlToTr>
                    <a:solidFill>
                      <a:srgbClr val="EDF1E8"/>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TW" sz="1800" b="1" i="0" u="none" strike="noStrike" cap="none" normalizeH="0" baseline="0">
                          <a:ln>
                            <a:noFill/>
                          </a:ln>
                          <a:solidFill>
                            <a:srgbClr val="FF0000"/>
                          </a:solidFill>
                          <a:effectLst/>
                          <a:latin typeface="Times New Roman" pitchFamily="18" charset="0"/>
                          <a:ea typeface="標楷體" pitchFamily="65" charset="-120"/>
                        </a:rPr>
                        <a:t>４％</a:t>
                      </a:r>
                    </a:p>
                    <a:p>
                      <a:pPr marL="0" marR="0" lvl="0" indent="0" algn="just" defTabSz="914400" rtl="0" eaLnBrk="1" fontAlgn="base" latinLnBrk="0" hangingPunct="1">
                        <a:lnSpc>
                          <a:spcPct val="100000"/>
                        </a:lnSpc>
                        <a:spcBef>
                          <a:spcPct val="0"/>
                        </a:spcBef>
                        <a:spcAft>
                          <a:spcPct val="0"/>
                        </a:spcAft>
                        <a:buClrTx/>
                        <a:buSzTx/>
                        <a:buFontTx/>
                        <a:buNone/>
                        <a:tabLst/>
                      </a:pPr>
                      <a:r>
                        <a:rPr kumimoji="0" lang="zh-TW" sz="1800" b="1" i="0" u="none" strike="noStrike" cap="none" normalizeH="0" baseline="0">
                          <a:ln>
                            <a:noFill/>
                          </a:ln>
                          <a:solidFill>
                            <a:srgbClr val="FF0000"/>
                          </a:solidFill>
                          <a:effectLst/>
                          <a:latin typeface="Times New Roman" pitchFamily="18" charset="0"/>
                          <a:ea typeface="標楷體" pitchFamily="65" charset="-120"/>
                        </a:rPr>
                        <a:t>（最低二千萬股）</a:t>
                      </a:r>
                      <a:endParaRPr kumimoji="0" lang="zh-TW" sz="1800" b="1" i="0" u="none" strike="noStrike" cap="none" normalizeH="0" baseline="0">
                        <a:ln>
                          <a:noFill/>
                        </a:ln>
                        <a:solidFill>
                          <a:srgbClr val="FF0000"/>
                        </a:solidFill>
                        <a:effectLst/>
                        <a:latin typeface="Times New Roman" pitchFamily="18" charset="0"/>
                        <a:ea typeface="標楷體" pitchFamily="65" charset="-120"/>
                        <a:cs typeface="Times New Roman" pitchFamily="18" charset="0"/>
                      </a:endParaRPr>
                    </a:p>
                  </a:txBody>
                  <a:tcPr marL="19264" marR="19264" marT="0" marB="0" horzOverflow="overflow">
                    <a:lnL w="12700" cap="flat" cmpd="sng" algn="ctr">
                      <a:solidFill>
                        <a:srgbClr val="84AA33"/>
                      </a:solidFill>
                      <a:prstDash val="solid"/>
                      <a:round/>
                      <a:headEnd type="none" w="med" len="med"/>
                      <a:tailEnd type="none" w="med" len="med"/>
                    </a:lnL>
                    <a:lnR w="12700" cap="flat" cmpd="sng" algn="ctr">
                      <a:solidFill>
                        <a:srgbClr val="84AA33"/>
                      </a:solidFill>
                      <a:prstDash val="solid"/>
                      <a:round/>
                      <a:headEnd type="none" w="med" len="med"/>
                      <a:tailEnd type="none" w="med" len="med"/>
                    </a:lnR>
                    <a:lnT w="12700" cap="flat" cmpd="sng" algn="ctr">
                      <a:solidFill>
                        <a:srgbClr val="84AA33"/>
                      </a:solidFill>
                      <a:prstDash val="solid"/>
                      <a:round/>
                      <a:headEnd type="none" w="med" len="med"/>
                      <a:tailEnd type="none" w="med" len="med"/>
                    </a:lnT>
                    <a:lnB w="12700" cap="flat" cmpd="sng" algn="ctr">
                      <a:solidFill>
                        <a:srgbClr val="84AA33"/>
                      </a:solidFill>
                      <a:prstDash val="solid"/>
                      <a:round/>
                      <a:headEnd type="none" w="med" len="med"/>
                      <a:tailEnd type="none" w="med" len="med"/>
                    </a:lnB>
                    <a:lnTlToBr>
                      <a:noFill/>
                    </a:lnTlToBr>
                    <a:lnBlToTr>
                      <a:noFill/>
                    </a:lnBlToTr>
                    <a:solidFill>
                      <a:srgbClr val="EDF1E8"/>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TW" altLang="zh-TW" sz="1800" b="1" i="0" u="none" strike="noStrike" cap="none" normalizeH="0" baseline="0" dirty="0">
                          <a:ln>
                            <a:noFill/>
                          </a:ln>
                          <a:solidFill>
                            <a:srgbClr val="0000FF"/>
                          </a:solidFill>
                          <a:effectLst/>
                          <a:latin typeface="Times New Roman" pitchFamily="18" charset="0"/>
                          <a:ea typeface="標楷體" pitchFamily="65" charset="-120"/>
                        </a:rPr>
                        <a:t>○</a:t>
                      </a:r>
                      <a:r>
                        <a:rPr kumimoji="0" lang="zh-TW" sz="1800" b="1" i="0" u="none" strike="noStrike" cap="none" normalizeH="0" baseline="0" dirty="0">
                          <a:ln>
                            <a:noFill/>
                          </a:ln>
                          <a:solidFill>
                            <a:srgbClr val="0000FF"/>
                          </a:solidFill>
                          <a:effectLst/>
                          <a:latin typeface="Times New Roman" pitchFamily="18" charset="0"/>
                          <a:ea typeface="標楷體" pitchFamily="65" charset="-120"/>
                        </a:rPr>
                        <a:t>．４％</a:t>
                      </a:r>
                    </a:p>
                    <a:p>
                      <a:pPr marL="0" marR="0" lvl="0" indent="0" algn="just" defTabSz="914400" rtl="0" eaLnBrk="1" fontAlgn="base" latinLnBrk="0" hangingPunct="1">
                        <a:lnSpc>
                          <a:spcPct val="100000"/>
                        </a:lnSpc>
                        <a:spcBef>
                          <a:spcPct val="0"/>
                        </a:spcBef>
                        <a:spcAft>
                          <a:spcPct val="0"/>
                        </a:spcAft>
                        <a:buClrTx/>
                        <a:buSzTx/>
                        <a:buFontTx/>
                        <a:buNone/>
                        <a:tabLst/>
                      </a:pPr>
                      <a:r>
                        <a:rPr kumimoji="0" lang="zh-TW" sz="1800" b="1" i="0" u="none" strike="noStrike" cap="none" normalizeH="0" baseline="0" dirty="0">
                          <a:ln>
                            <a:noFill/>
                          </a:ln>
                          <a:solidFill>
                            <a:srgbClr val="0000FF"/>
                          </a:solidFill>
                          <a:effectLst/>
                          <a:latin typeface="Times New Roman" pitchFamily="18" charset="0"/>
                          <a:ea typeface="標楷體" pitchFamily="65" charset="-120"/>
                        </a:rPr>
                        <a:t>（最低二百萬股）</a:t>
                      </a:r>
                      <a:endParaRPr kumimoji="0" lang="zh-TW" sz="1800" b="1" i="0" u="none" strike="noStrike" cap="none" normalizeH="0" baseline="0" dirty="0">
                        <a:ln>
                          <a:noFill/>
                        </a:ln>
                        <a:solidFill>
                          <a:srgbClr val="0000FF"/>
                        </a:solidFill>
                        <a:effectLst/>
                        <a:latin typeface="Times New Roman" pitchFamily="18" charset="0"/>
                        <a:ea typeface="標楷體" pitchFamily="65" charset="-120"/>
                        <a:cs typeface="Times New Roman" pitchFamily="18" charset="0"/>
                      </a:endParaRPr>
                    </a:p>
                  </a:txBody>
                  <a:tcPr marL="19264" marR="19264" marT="0" marB="0" horzOverflow="overflow">
                    <a:lnL w="12700" cap="flat" cmpd="sng" algn="ctr">
                      <a:solidFill>
                        <a:srgbClr val="84AA33"/>
                      </a:solidFill>
                      <a:prstDash val="solid"/>
                      <a:round/>
                      <a:headEnd type="none" w="med" len="med"/>
                      <a:tailEnd type="none" w="med" len="med"/>
                    </a:lnL>
                    <a:lnR w="12700" cap="flat" cmpd="sng" algn="ctr">
                      <a:solidFill>
                        <a:srgbClr val="84AA33"/>
                      </a:solidFill>
                      <a:prstDash val="solid"/>
                      <a:round/>
                      <a:headEnd type="none" w="med" len="med"/>
                      <a:tailEnd type="none" w="med" len="med"/>
                    </a:lnR>
                    <a:lnT w="12700" cap="flat" cmpd="sng" algn="ctr">
                      <a:solidFill>
                        <a:srgbClr val="84AA33"/>
                      </a:solidFill>
                      <a:prstDash val="solid"/>
                      <a:round/>
                      <a:headEnd type="none" w="med" len="med"/>
                      <a:tailEnd type="none" w="med" len="med"/>
                    </a:lnT>
                    <a:lnB w="12700" cap="flat" cmpd="sng" algn="ctr">
                      <a:solidFill>
                        <a:srgbClr val="84AA33"/>
                      </a:solidFill>
                      <a:prstDash val="solid"/>
                      <a:round/>
                      <a:headEnd type="none" w="med" len="med"/>
                      <a:tailEnd type="none" w="med" len="med"/>
                    </a:lnB>
                    <a:lnTlToBr>
                      <a:noFill/>
                    </a:lnTlToBr>
                    <a:lnBlToTr>
                      <a:noFill/>
                    </a:lnBlToTr>
                    <a:solidFill>
                      <a:srgbClr val="EDF1E8"/>
                    </a:solidFill>
                  </a:tcPr>
                </a:tc>
                <a:extLst>
                  <a:ext uri="{0D108BD9-81ED-4DB2-BD59-A6C34878D82A}">
                    <a16:rowId xmlns:a16="http://schemas.microsoft.com/office/drawing/2014/main" val="10005"/>
                  </a:ext>
                </a:extLst>
              </a:tr>
              <a:tr h="567972">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TW" sz="1600" b="1" i="0" u="none" strike="noStrike" cap="none" normalizeH="0" baseline="0">
                          <a:ln>
                            <a:noFill/>
                          </a:ln>
                          <a:solidFill>
                            <a:srgbClr val="000000"/>
                          </a:solidFill>
                          <a:effectLst/>
                          <a:latin typeface="Times New Roman" pitchFamily="18" charset="0"/>
                          <a:ea typeface="標楷體" pitchFamily="65" charset="-120"/>
                        </a:rPr>
                        <a:t>超過一百億在五百億以下</a:t>
                      </a:r>
                      <a:endParaRPr kumimoji="0" lang="en-US" altLang="zh-TW" sz="1600" b="1" i="0" u="none" strike="noStrike" cap="none" normalizeH="0" baseline="0">
                        <a:ln>
                          <a:noFill/>
                        </a:ln>
                        <a:solidFill>
                          <a:srgbClr val="000000"/>
                        </a:solidFill>
                        <a:effectLst/>
                        <a:latin typeface="Times New Roman" pitchFamily="18" charset="0"/>
                        <a:ea typeface="標楷體" pitchFamily="65" charset="-12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zh-TW" altLang="zh-TW" sz="1600" b="1" i="0" u="none" strike="noStrike" cap="none" normalizeH="0" baseline="0">
                          <a:ln>
                            <a:noFill/>
                          </a:ln>
                          <a:solidFill>
                            <a:srgbClr val="000000"/>
                          </a:solidFill>
                          <a:effectLst/>
                          <a:latin typeface="Times New Roman" pitchFamily="18" charset="0"/>
                          <a:ea typeface="標楷體" pitchFamily="65" charset="-120"/>
                        </a:rPr>
                        <a:t>【</a:t>
                      </a:r>
                      <a:r>
                        <a:rPr kumimoji="0" lang="zh-TW" sz="1600" b="1" i="0" u="none" strike="noStrike" cap="none" normalizeH="0" baseline="0">
                          <a:ln>
                            <a:noFill/>
                          </a:ln>
                          <a:solidFill>
                            <a:srgbClr val="000000"/>
                          </a:solidFill>
                          <a:effectLst/>
                          <a:latin typeface="Times New Roman" pitchFamily="18" charset="0"/>
                          <a:ea typeface="標楷體" pitchFamily="65" charset="-120"/>
                        </a:rPr>
                        <a:t>第六款</a:t>
                      </a:r>
                      <a:r>
                        <a:rPr kumimoji="0" lang="zh-TW" altLang="zh-TW" sz="1600" b="1" i="0" u="none" strike="noStrike" cap="none" normalizeH="0" baseline="0">
                          <a:ln>
                            <a:noFill/>
                          </a:ln>
                          <a:solidFill>
                            <a:srgbClr val="000000"/>
                          </a:solidFill>
                          <a:effectLst/>
                          <a:latin typeface="Times New Roman" pitchFamily="18" charset="0"/>
                          <a:ea typeface="標楷體" pitchFamily="65" charset="-120"/>
                        </a:rPr>
                        <a:t>】</a:t>
                      </a:r>
                      <a:endParaRPr kumimoji="0" lang="zh-TW" altLang="zh-TW" sz="1600" b="1" i="0" u="none" strike="noStrike" cap="none" normalizeH="0" baseline="0">
                        <a:ln>
                          <a:noFill/>
                        </a:ln>
                        <a:solidFill>
                          <a:srgbClr val="000000"/>
                        </a:solidFill>
                        <a:effectLst/>
                        <a:latin typeface="Times New Roman" pitchFamily="18" charset="0"/>
                        <a:ea typeface="標楷體" pitchFamily="65" charset="-120"/>
                        <a:cs typeface="Times New Roman" pitchFamily="18" charset="0"/>
                      </a:endParaRPr>
                    </a:p>
                  </a:txBody>
                  <a:tcPr marL="19264" marR="19264" marT="0" marB="0" horzOverflow="overflow">
                    <a:lnL w="12700" cap="flat" cmpd="sng" algn="ctr">
                      <a:solidFill>
                        <a:srgbClr val="84AA33"/>
                      </a:solidFill>
                      <a:prstDash val="solid"/>
                      <a:round/>
                      <a:headEnd type="none" w="med" len="med"/>
                      <a:tailEnd type="none" w="med" len="med"/>
                    </a:lnL>
                    <a:lnR w="12700" cap="flat" cmpd="sng" algn="ctr">
                      <a:solidFill>
                        <a:srgbClr val="84AA33"/>
                      </a:solidFill>
                      <a:prstDash val="solid"/>
                      <a:round/>
                      <a:headEnd type="none" w="med" len="med"/>
                      <a:tailEnd type="none" w="med" len="med"/>
                    </a:lnR>
                    <a:lnT w="12700" cap="flat" cmpd="sng" algn="ctr">
                      <a:solidFill>
                        <a:srgbClr val="84AA33"/>
                      </a:solidFill>
                      <a:prstDash val="solid"/>
                      <a:round/>
                      <a:headEnd type="none" w="med" len="med"/>
                      <a:tailEnd type="none" w="med" len="med"/>
                    </a:lnT>
                    <a:lnB w="12700" cap="flat" cmpd="sng" algn="ctr">
                      <a:solidFill>
                        <a:srgbClr val="84AA33"/>
                      </a:solidFill>
                      <a:prstDash val="solid"/>
                      <a:round/>
                      <a:headEnd type="none" w="med" len="med"/>
                      <a:tailEnd type="none" w="med" len="med"/>
                    </a:lnB>
                    <a:lnTlToBr>
                      <a:noFill/>
                    </a:lnTlToBr>
                    <a:lnBlToTr>
                      <a:noFill/>
                    </a:lnBlToTr>
                    <a:solidFill>
                      <a:srgbClr val="EDF1E8"/>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TW" sz="1800" b="1" i="0" u="none" strike="noStrike" cap="none" normalizeH="0" baseline="0">
                          <a:ln>
                            <a:noFill/>
                          </a:ln>
                          <a:solidFill>
                            <a:srgbClr val="FF0000"/>
                          </a:solidFill>
                          <a:effectLst/>
                          <a:latin typeface="Times New Roman" pitchFamily="18" charset="0"/>
                          <a:ea typeface="標楷體" pitchFamily="65" charset="-120"/>
                        </a:rPr>
                        <a:t>３％</a:t>
                      </a:r>
                    </a:p>
                    <a:p>
                      <a:pPr marL="0" marR="0" lvl="0" indent="0" algn="just" defTabSz="914400" rtl="0" eaLnBrk="1" fontAlgn="base" latinLnBrk="0" hangingPunct="1">
                        <a:lnSpc>
                          <a:spcPct val="100000"/>
                        </a:lnSpc>
                        <a:spcBef>
                          <a:spcPct val="0"/>
                        </a:spcBef>
                        <a:spcAft>
                          <a:spcPct val="0"/>
                        </a:spcAft>
                        <a:buClrTx/>
                        <a:buSzTx/>
                        <a:buFontTx/>
                        <a:buNone/>
                        <a:tabLst/>
                      </a:pPr>
                      <a:r>
                        <a:rPr kumimoji="0" lang="zh-TW" sz="1800" b="1" i="0" u="none" strike="noStrike" cap="none" normalizeH="0" baseline="0">
                          <a:ln>
                            <a:noFill/>
                          </a:ln>
                          <a:solidFill>
                            <a:srgbClr val="FF0000"/>
                          </a:solidFill>
                          <a:effectLst/>
                          <a:latin typeface="Times New Roman" pitchFamily="18" charset="0"/>
                          <a:ea typeface="標楷體" pitchFamily="65" charset="-120"/>
                        </a:rPr>
                        <a:t>（最低四千萬股）</a:t>
                      </a:r>
                      <a:endParaRPr kumimoji="0" lang="zh-TW" sz="1800" b="1" i="0" u="none" strike="noStrike" cap="none" normalizeH="0" baseline="0">
                        <a:ln>
                          <a:noFill/>
                        </a:ln>
                        <a:solidFill>
                          <a:srgbClr val="FF0000"/>
                        </a:solidFill>
                        <a:effectLst/>
                        <a:latin typeface="Times New Roman" pitchFamily="18" charset="0"/>
                        <a:ea typeface="標楷體" pitchFamily="65" charset="-120"/>
                        <a:cs typeface="Times New Roman" pitchFamily="18" charset="0"/>
                      </a:endParaRPr>
                    </a:p>
                  </a:txBody>
                  <a:tcPr marL="19264" marR="19264" marT="0" marB="0" horzOverflow="overflow">
                    <a:lnL w="12700" cap="flat" cmpd="sng" algn="ctr">
                      <a:solidFill>
                        <a:srgbClr val="84AA33"/>
                      </a:solidFill>
                      <a:prstDash val="solid"/>
                      <a:round/>
                      <a:headEnd type="none" w="med" len="med"/>
                      <a:tailEnd type="none" w="med" len="med"/>
                    </a:lnL>
                    <a:lnR w="12700" cap="flat" cmpd="sng" algn="ctr">
                      <a:solidFill>
                        <a:srgbClr val="84AA33"/>
                      </a:solidFill>
                      <a:prstDash val="solid"/>
                      <a:round/>
                      <a:headEnd type="none" w="med" len="med"/>
                      <a:tailEnd type="none" w="med" len="med"/>
                    </a:lnR>
                    <a:lnT w="12700" cap="flat" cmpd="sng" algn="ctr">
                      <a:solidFill>
                        <a:srgbClr val="84AA33"/>
                      </a:solidFill>
                      <a:prstDash val="solid"/>
                      <a:round/>
                      <a:headEnd type="none" w="med" len="med"/>
                      <a:tailEnd type="none" w="med" len="med"/>
                    </a:lnT>
                    <a:lnB w="12700" cap="flat" cmpd="sng" algn="ctr">
                      <a:solidFill>
                        <a:srgbClr val="84AA33"/>
                      </a:solidFill>
                      <a:prstDash val="solid"/>
                      <a:round/>
                      <a:headEnd type="none" w="med" len="med"/>
                      <a:tailEnd type="none" w="med" len="med"/>
                    </a:lnB>
                    <a:lnTlToBr>
                      <a:noFill/>
                    </a:lnTlToBr>
                    <a:lnBlToTr>
                      <a:noFill/>
                    </a:lnBlToTr>
                    <a:solidFill>
                      <a:srgbClr val="EDF1E8"/>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TW" altLang="zh-TW" sz="1800" b="1" i="0" u="none" strike="noStrike" cap="none" normalizeH="0" baseline="0" dirty="0">
                          <a:ln>
                            <a:noFill/>
                          </a:ln>
                          <a:solidFill>
                            <a:srgbClr val="0000FF"/>
                          </a:solidFill>
                          <a:effectLst/>
                          <a:latin typeface="Times New Roman" pitchFamily="18" charset="0"/>
                          <a:ea typeface="標楷體" pitchFamily="65" charset="-120"/>
                        </a:rPr>
                        <a:t>○</a:t>
                      </a:r>
                      <a:r>
                        <a:rPr kumimoji="0" lang="zh-TW" sz="1800" b="1" i="0" u="none" strike="noStrike" cap="none" normalizeH="0" baseline="0" dirty="0">
                          <a:ln>
                            <a:noFill/>
                          </a:ln>
                          <a:solidFill>
                            <a:srgbClr val="0000FF"/>
                          </a:solidFill>
                          <a:effectLst/>
                          <a:latin typeface="Times New Roman" pitchFamily="18" charset="0"/>
                          <a:ea typeface="標楷體" pitchFamily="65" charset="-120"/>
                        </a:rPr>
                        <a:t>．３％</a:t>
                      </a:r>
                    </a:p>
                    <a:p>
                      <a:pPr marL="0" marR="0" lvl="0" indent="0" algn="just" defTabSz="914400" rtl="0" eaLnBrk="1" fontAlgn="base" latinLnBrk="0" hangingPunct="1">
                        <a:lnSpc>
                          <a:spcPct val="100000"/>
                        </a:lnSpc>
                        <a:spcBef>
                          <a:spcPct val="0"/>
                        </a:spcBef>
                        <a:spcAft>
                          <a:spcPct val="0"/>
                        </a:spcAft>
                        <a:buClrTx/>
                        <a:buSzTx/>
                        <a:buFontTx/>
                        <a:buNone/>
                        <a:tabLst/>
                      </a:pPr>
                      <a:r>
                        <a:rPr kumimoji="0" lang="zh-TW" sz="1800" b="1" i="0" u="none" strike="noStrike" cap="none" normalizeH="0" baseline="0" dirty="0">
                          <a:ln>
                            <a:noFill/>
                          </a:ln>
                          <a:solidFill>
                            <a:srgbClr val="0000FF"/>
                          </a:solidFill>
                          <a:effectLst/>
                          <a:latin typeface="Times New Roman" pitchFamily="18" charset="0"/>
                          <a:ea typeface="標楷體" pitchFamily="65" charset="-120"/>
                        </a:rPr>
                        <a:t>（最低四百萬股）</a:t>
                      </a:r>
                      <a:endParaRPr kumimoji="0" lang="zh-TW" sz="1800" b="1" i="0" u="none" strike="noStrike" cap="none" normalizeH="0" baseline="0" dirty="0">
                        <a:ln>
                          <a:noFill/>
                        </a:ln>
                        <a:solidFill>
                          <a:srgbClr val="0000FF"/>
                        </a:solidFill>
                        <a:effectLst/>
                        <a:latin typeface="Times New Roman" pitchFamily="18" charset="0"/>
                        <a:ea typeface="標楷體" pitchFamily="65" charset="-120"/>
                        <a:cs typeface="Times New Roman" pitchFamily="18" charset="0"/>
                      </a:endParaRPr>
                    </a:p>
                  </a:txBody>
                  <a:tcPr marL="19264" marR="19264" marT="0" marB="0" horzOverflow="overflow">
                    <a:lnL w="12700" cap="flat" cmpd="sng" algn="ctr">
                      <a:solidFill>
                        <a:srgbClr val="84AA33"/>
                      </a:solidFill>
                      <a:prstDash val="solid"/>
                      <a:round/>
                      <a:headEnd type="none" w="med" len="med"/>
                      <a:tailEnd type="none" w="med" len="med"/>
                    </a:lnL>
                    <a:lnR w="12700" cap="flat" cmpd="sng" algn="ctr">
                      <a:solidFill>
                        <a:srgbClr val="84AA33"/>
                      </a:solidFill>
                      <a:prstDash val="solid"/>
                      <a:round/>
                      <a:headEnd type="none" w="med" len="med"/>
                      <a:tailEnd type="none" w="med" len="med"/>
                    </a:lnR>
                    <a:lnT w="12700" cap="flat" cmpd="sng" algn="ctr">
                      <a:solidFill>
                        <a:srgbClr val="84AA33"/>
                      </a:solidFill>
                      <a:prstDash val="solid"/>
                      <a:round/>
                      <a:headEnd type="none" w="med" len="med"/>
                      <a:tailEnd type="none" w="med" len="med"/>
                    </a:lnT>
                    <a:lnB w="12700" cap="flat" cmpd="sng" algn="ctr">
                      <a:solidFill>
                        <a:srgbClr val="84AA33"/>
                      </a:solidFill>
                      <a:prstDash val="solid"/>
                      <a:round/>
                      <a:headEnd type="none" w="med" len="med"/>
                      <a:tailEnd type="none" w="med" len="med"/>
                    </a:lnB>
                    <a:lnTlToBr>
                      <a:noFill/>
                    </a:lnTlToBr>
                    <a:lnBlToTr>
                      <a:noFill/>
                    </a:lnBlToTr>
                    <a:solidFill>
                      <a:srgbClr val="EDF1E8"/>
                    </a:solidFill>
                  </a:tcPr>
                </a:tc>
                <a:extLst>
                  <a:ext uri="{0D108BD9-81ED-4DB2-BD59-A6C34878D82A}">
                    <a16:rowId xmlns:a16="http://schemas.microsoft.com/office/drawing/2014/main" val="10006"/>
                  </a:ext>
                </a:extLst>
              </a:tr>
              <a:tr h="567972">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TW" sz="1600" b="1" i="0" u="none" strike="noStrike" cap="none" normalizeH="0" baseline="0">
                          <a:ln>
                            <a:noFill/>
                          </a:ln>
                          <a:solidFill>
                            <a:srgbClr val="000000"/>
                          </a:solidFill>
                          <a:effectLst/>
                          <a:latin typeface="Times New Roman" pitchFamily="18" charset="0"/>
                          <a:ea typeface="標楷體" pitchFamily="65" charset="-120"/>
                        </a:rPr>
                        <a:t>超過五百億在一千億以下</a:t>
                      </a:r>
                      <a:endParaRPr kumimoji="0" lang="en-US" altLang="zh-TW" sz="1600" b="1" i="0" u="none" strike="noStrike" cap="none" normalizeH="0" baseline="0">
                        <a:ln>
                          <a:noFill/>
                        </a:ln>
                        <a:solidFill>
                          <a:srgbClr val="000000"/>
                        </a:solidFill>
                        <a:effectLst/>
                        <a:latin typeface="Times New Roman" pitchFamily="18" charset="0"/>
                        <a:ea typeface="標楷體" pitchFamily="65" charset="-12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zh-TW" altLang="zh-TW" sz="1600" b="1" i="0" u="none" strike="noStrike" cap="none" normalizeH="0" baseline="0">
                          <a:ln>
                            <a:noFill/>
                          </a:ln>
                          <a:solidFill>
                            <a:srgbClr val="000000"/>
                          </a:solidFill>
                          <a:effectLst/>
                          <a:latin typeface="Times New Roman" pitchFamily="18" charset="0"/>
                          <a:ea typeface="標楷體" pitchFamily="65" charset="-120"/>
                        </a:rPr>
                        <a:t>【</a:t>
                      </a:r>
                      <a:r>
                        <a:rPr kumimoji="0" lang="zh-TW" sz="1600" b="1" i="0" u="none" strike="noStrike" cap="none" normalizeH="0" baseline="0">
                          <a:ln>
                            <a:noFill/>
                          </a:ln>
                          <a:solidFill>
                            <a:srgbClr val="000000"/>
                          </a:solidFill>
                          <a:effectLst/>
                          <a:latin typeface="Times New Roman" pitchFamily="18" charset="0"/>
                          <a:ea typeface="標楷體" pitchFamily="65" charset="-120"/>
                        </a:rPr>
                        <a:t>第七款</a:t>
                      </a:r>
                      <a:r>
                        <a:rPr kumimoji="0" lang="zh-TW" altLang="zh-TW" sz="1600" b="1" i="0" u="none" strike="noStrike" cap="none" normalizeH="0" baseline="0">
                          <a:ln>
                            <a:noFill/>
                          </a:ln>
                          <a:solidFill>
                            <a:srgbClr val="000000"/>
                          </a:solidFill>
                          <a:effectLst/>
                          <a:latin typeface="Times New Roman" pitchFamily="18" charset="0"/>
                          <a:ea typeface="標楷體" pitchFamily="65" charset="-120"/>
                        </a:rPr>
                        <a:t>】</a:t>
                      </a:r>
                      <a:endParaRPr kumimoji="0" lang="zh-TW" altLang="zh-TW" sz="1600" b="1" i="0" u="none" strike="noStrike" cap="none" normalizeH="0" baseline="0">
                        <a:ln>
                          <a:noFill/>
                        </a:ln>
                        <a:solidFill>
                          <a:srgbClr val="000000"/>
                        </a:solidFill>
                        <a:effectLst/>
                        <a:latin typeface="Times New Roman" pitchFamily="18" charset="0"/>
                        <a:ea typeface="標楷體" pitchFamily="65" charset="-120"/>
                        <a:cs typeface="Times New Roman" pitchFamily="18" charset="0"/>
                      </a:endParaRPr>
                    </a:p>
                  </a:txBody>
                  <a:tcPr marL="19264" marR="19264" marT="0" marB="0" horzOverflow="overflow">
                    <a:lnL w="12700" cap="flat" cmpd="sng" algn="ctr">
                      <a:solidFill>
                        <a:srgbClr val="84AA33"/>
                      </a:solidFill>
                      <a:prstDash val="solid"/>
                      <a:round/>
                      <a:headEnd type="none" w="med" len="med"/>
                      <a:tailEnd type="none" w="med" len="med"/>
                    </a:lnL>
                    <a:lnR w="12700" cap="flat" cmpd="sng" algn="ctr">
                      <a:solidFill>
                        <a:srgbClr val="84AA33"/>
                      </a:solidFill>
                      <a:prstDash val="solid"/>
                      <a:round/>
                      <a:headEnd type="none" w="med" len="med"/>
                      <a:tailEnd type="none" w="med" len="med"/>
                    </a:lnR>
                    <a:lnT w="12700" cap="flat" cmpd="sng" algn="ctr">
                      <a:solidFill>
                        <a:srgbClr val="84AA33"/>
                      </a:solidFill>
                      <a:prstDash val="solid"/>
                      <a:round/>
                      <a:headEnd type="none" w="med" len="med"/>
                      <a:tailEnd type="none" w="med" len="med"/>
                    </a:lnT>
                    <a:lnB w="12700" cap="flat" cmpd="sng" algn="ctr">
                      <a:solidFill>
                        <a:srgbClr val="84AA33"/>
                      </a:solidFill>
                      <a:prstDash val="solid"/>
                      <a:round/>
                      <a:headEnd type="none" w="med" len="med"/>
                      <a:tailEnd type="none" w="med" len="med"/>
                    </a:lnB>
                    <a:lnTlToBr>
                      <a:noFill/>
                    </a:lnTlToBr>
                    <a:lnBlToTr>
                      <a:noFill/>
                    </a:lnBlToTr>
                    <a:solidFill>
                      <a:srgbClr val="EDF1E8"/>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TW" sz="1800" b="1" i="0" u="none" strike="noStrike" cap="none" normalizeH="0" baseline="0">
                          <a:ln>
                            <a:noFill/>
                          </a:ln>
                          <a:solidFill>
                            <a:srgbClr val="FF0000"/>
                          </a:solidFill>
                          <a:effectLst/>
                          <a:latin typeface="Times New Roman" pitchFamily="18" charset="0"/>
                          <a:ea typeface="標楷體" pitchFamily="65" charset="-120"/>
                        </a:rPr>
                        <a:t>２％</a:t>
                      </a:r>
                    </a:p>
                    <a:p>
                      <a:pPr marL="0" marR="0" lvl="0" indent="0" algn="just" defTabSz="914400" rtl="0" eaLnBrk="1" fontAlgn="base" latinLnBrk="0" hangingPunct="1">
                        <a:lnSpc>
                          <a:spcPct val="100000"/>
                        </a:lnSpc>
                        <a:spcBef>
                          <a:spcPct val="0"/>
                        </a:spcBef>
                        <a:spcAft>
                          <a:spcPct val="0"/>
                        </a:spcAft>
                        <a:buClrTx/>
                        <a:buSzTx/>
                        <a:buFontTx/>
                        <a:buNone/>
                        <a:tabLst/>
                      </a:pPr>
                      <a:r>
                        <a:rPr kumimoji="0" lang="zh-TW" sz="1800" b="1" i="0" u="none" strike="noStrike" cap="none" normalizeH="0" baseline="0">
                          <a:ln>
                            <a:noFill/>
                          </a:ln>
                          <a:solidFill>
                            <a:srgbClr val="FF0000"/>
                          </a:solidFill>
                          <a:effectLst/>
                          <a:latin typeface="Times New Roman" pitchFamily="18" charset="0"/>
                          <a:ea typeface="標楷體" pitchFamily="65" charset="-120"/>
                        </a:rPr>
                        <a:t>（最低一億五千萬股）</a:t>
                      </a:r>
                      <a:endParaRPr kumimoji="0" lang="zh-TW" sz="1800" b="1" i="0" u="none" strike="noStrike" cap="none" normalizeH="0" baseline="0">
                        <a:ln>
                          <a:noFill/>
                        </a:ln>
                        <a:solidFill>
                          <a:srgbClr val="FF0000"/>
                        </a:solidFill>
                        <a:effectLst/>
                        <a:latin typeface="Times New Roman" pitchFamily="18" charset="0"/>
                        <a:ea typeface="標楷體" pitchFamily="65" charset="-120"/>
                        <a:cs typeface="Times New Roman" pitchFamily="18" charset="0"/>
                      </a:endParaRPr>
                    </a:p>
                  </a:txBody>
                  <a:tcPr marL="19264" marR="19264" marT="0" marB="0" horzOverflow="overflow">
                    <a:lnL w="12700" cap="flat" cmpd="sng" algn="ctr">
                      <a:solidFill>
                        <a:srgbClr val="84AA33"/>
                      </a:solidFill>
                      <a:prstDash val="solid"/>
                      <a:round/>
                      <a:headEnd type="none" w="med" len="med"/>
                      <a:tailEnd type="none" w="med" len="med"/>
                    </a:lnL>
                    <a:lnR w="12700" cap="flat" cmpd="sng" algn="ctr">
                      <a:solidFill>
                        <a:srgbClr val="84AA33"/>
                      </a:solidFill>
                      <a:prstDash val="solid"/>
                      <a:round/>
                      <a:headEnd type="none" w="med" len="med"/>
                      <a:tailEnd type="none" w="med" len="med"/>
                    </a:lnR>
                    <a:lnT w="12700" cap="flat" cmpd="sng" algn="ctr">
                      <a:solidFill>
                        <a:srgbClr val="84AA33"/>
                      </a:solidFill>
                      <a:prstDash val="solid"/>
                      <a:round/>
                      <a:headEnd type="none" w="med" len="med"/>
                      <a:tailEnd type="none" w="med" len="med"/>
                    </a:lnT>
                    <a:lnB w="12700" cap="flat" cmpd="sng" algn="ctr">
                      <a:solidFill>
                        <a:srgbClr val="84AA33"/>
                      </a:solidFill>
                      <a:prstDash val="solid"/>
                      <a:round/>
                      <a:headEnd type="none" w="med" len="med"/>
                      <a:tailEnd type="none" w="med" len="med"/>
                    </a:lnB>
                    <a:lnTlToBr>
                      <a:noFill/>
                    </a:lnTlToBr>
                    <a:lnBlToTr>
                      <a:noFill/>
                    </a:lnBlToTr>
                    <a:solidFill>
                      <a:srgbClr val="EDF1E8"/>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TW" altLang="zh-TW" sz="1800" b="1" i="0" u="none" strike="noStrike" cap="none" normalizeH="0" baseline="0" dirty="0">
                          <a:ln>
                            <a:noFill/>
                          </a:ln>
                          <a:solidFill>
                            <a:srgbClr val="0000FF"/>
                          </a:solidFill>
                          <a:effectLst/>
                          <a:latin typeface="Times New Roman" pitchFamily="18" charset="0"/>
                          <a:ea typeface="標楷體" pitchFamily="65" charset="-120"/>
                        </a:rPr>
                        <a:t>○</a:t>
                      </a:r>
                      <a:r>
                        <a:rPr kumimoji="0" lang="zh-TW" sz="1800" b="1" i="0" u="none" strike="noStrike" cap="none" normalizeH="0" baseline="0" dirty="0">
                          <a:ln>
                            <a:noFill/>
                          </a:ln>
                          <a:solidFill>
                            <a:srgbClr val="0000FF"/>
                          </a:solidFill>
                          <a:effectLst/>
                          <a:latin typeface="Times New Roman" pitchFamily="18" charset="0"/>
                          <a:ea typeface="標楷體" pitchFamily="65" charset="-120"/>
                        </a:rPr>
                        <a:t>．２％</a:t>
                      </a:r>
                    </a:p>
                    <a:p>
                      <a:pPr marL="0" marR="0" lvl="0" indent="0" algn="just" defTabSz="914400" rtl="0" eaLnBrk="1" fontAlgn="base" latinLnBrk="0" hangingPunct="1">
                        <a:lnSpc>
                          <a:spcPct val="100000"/>
                        </a:lnSpc>
                        <a:spcBef>
                          <a:spcPct val="0"/>
                        </a:spcBef>
                        <a:spcAft>
                          <a:spcPct val="0"/>
                        </a:spcAft>
                        <a:buClrTx/>
                        <a:buSzTx/>
                        <a:buFontTx/>
                        <a:buNone/>
                        <a:tabLst/>
                      </a:pPr>
                      <a:r>
                        <a:rPr kumimoji="0" lang="zh-TW" sz="1800" b="1" i="0" u="none" strike="noStrike" cap="none" normalizeH="0" baseline="0" dirty="0">
                          <a:ln>
                            <a:noFill/>
                          </a:ln>
                          <a:solidFill>
                            <a:srgbClr val="0000FF"/>
                          </a:solidFill>
                          <a:effectLst/>
                          <a:latin typeface="Times New Roman" pitchFamily="18" charset="0"/>
                          <a:ea typeface="標楷體" pitchFamily="65" charset="-120"/>
                        </a:rPr>
                        <a:t>（最低一千五百萬股）</a:t>
                      </a:r>
                      <a:endParaRPr kumimoji="0" lang="zh-TW" sz="1800" b="1" i="0" u="none" strike="noStrike" cap="none" normalizeH="0" baseline="0" dirty="0">
                        <a:ln>
                          <a:noFill/>
                        </a:ln>
                        <a:solidFill>
                          <a:srgbClr val="0000FF"/>
                        </a:solidFill>
                        <a:effectLst/>
                        <a:latin typeface="Times New Roman" pitchFamily="18" charset="0"/>
                        <a:ea typeface="標楷體" pitchFamily="65" charset="-120"/>
                        <a:cs typeface="Times New Roman" pitchFamily="18" charset="0"/>
                      </a:endParaRPr>
                    </a:p>
                  </a:txBody>
                  <a:tcPr marL="19264" marR="19264" marT="0" marB="0" horzOverflow="overflow">
                    <a:lnL w="12700" cap="flat" cmpd="sng" algn="ctr">
                      <a:solidFill>
                        <a:srgbClr val="84AA33"/>
                      </a:solidFill>
                      <a:prstDash val="solid"/>
                      <a:round/>
                      <a:headEnd type="none" w="med" len="med"/>
                      <a:tailEnd type="none" w="med" len="med"/>
                    </a:lnL>
                    <a:lnR w="12700" cap="flat" cmpd="sng" algn="ctr">
                      <a:solidFill>
                        <a:srgbClr val="84AA33"/>
                      </a:solidFill>
                      <a:prstDash val="solid"/>
                      <a:round/>
                      <a:headEnd type="none" w="med" len="med"/>
                      <a:tailEnd type="none" w="med" len="med"/>
                    </a:lnR>
                    <a:lnT w="12700" cap="flat" cmpd="sng" algn="ctr">
                      <a:solidFill>
                        <a:srgbClr val="84AA33"/>
                      </a:solidFill>
                      <a:prstDash val="solid"/>
                      <a:round/>
                      <a:headEnd type="none" w="med" len="med"/>
                      <a:tailEnd type="none" w="med" len="med"/>
                    </a:lnT>
                    <a:lnB w="12700" cap="flat" cmpd="sng" algn="ctr">
                      <a:solidFill>
                        <a:srgbClr val="84AA33"/>
                      </a:solidFill>
                      <a:prstDash val="solid"/>
                      <a:round/>
                      <a:headEnd type="none" w="med" len="med"/>
                      <a:tailEnd type="none" w="med" len="med"/>
                    </a:lnB>
                    <a:lnTlToBr>
                      <a:noFill/>
                    </a:lnTlToBr>
                    <a:lnBlToTr>
                      <a:noFill/>
                    </a:lnBlToTr>
                    <a:solidFill>
                      <a:srgbClr val="EDF1E8"/>
                    </a:solidFill>
                  </a:tcPr>
                </a:tc>
                <a:extLst>
                  <a:ext uri="{0D108BD9-81ED-4DB2-BD59-A6C34878D82A}">
                    <a16:rowId xmlns:a16="http://schemas.microsoft.com/office/drawing/2014/main" val="10007"/>
                  </a:ext>
                </a:extLst>
              </a:tr>
              <a:tr h="567972">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TW" sz="1600" b="1" i="0" u="none" strike="noStrike" cap="none" normalizeH="0" baseline="0">
                          <a:ln>
                            <a:noFill/>
                          </a:ln>
                          <a:solidFill>
                            <a:srgbClr val="000000"/>
                          </a:solidFill>
                          <a:effectLst/>
                          <a:latin typeface="Times New Roman" pitchFamily="18" charset="0"/>
                          <a:ea typeface="標楷體" pitchFamily="65" charset="-120"/>
                        </a:rPr>
                        <a:t>超過一千億</a:t>
                      </a:r>
                    </a:p>
                    <a:p>
                      <a:pPr marL="0" marR="0" lvl="0" indent="0" algn="just" defTabSz="914400" rtl="0" eaLnBrk="1" fontAlgn="base" latinLnBrk="0" hangingPunct="1">
                        <a:lnSpc>
                          <a:spcPct val="100000"/>
                        </a:lnSpc>
                        <a:spcBef>
                          <a:spcPct val="0"/>
                        </a:spcBef>
                        <a:spcAft>
                          <a:spcPct val="0"/>
                        </a:spcAft>
                        <a:buClrTx/>
                        <a:buSzTx/>
                        <a:buFontTx/>
                        <a:buNone/>
                        <a:tabLst/>
                      </a:pPr>
                      <a:r>
                        <a:rPr kumimoji="0" lang="zh-TW" altLang="zh-TW" sz="1600" b="1" i="0" u="none" strike="noStrike" cap="none" normalizeH="0" baseline="0">
                          <a:ln>
                            <a:noFill/>
                          </a:ln>
                          <a:solidFill>
                            <a:srgbClr val="000000"/>
                          </a:solidFill>
                          <a:effectLst/>
                          <a:latin typeface="Times New Roman" pitchFamily="18" charset="0"/>
                          <a:ea typeface="標楷體" pitchFamily="65" charset="-120"/>
                        </a:rPr>
                        <a:t>【</a:t>
                      </a:r>
                      <a:r>
                        <a:rPr kumimoji="0" lang="zh-TW" sz="1600" b="1" i="0" u="none" strike="noStrike" cap="none" normalizeH="0" baseline="0">
                          <a:ln>
                            <a:noFill/>
                          </a:ln>
                          <a:solidFill>
                            <a:srgbClr val="000000"/>
                          </a:solidFill>
                          <a:effectLst/>
                          <a:latin typeface="Times New Roman" pitchFamily="18" charset="0"/>
                          <a:ea typeface="標楷體" pitchFamily="65" charset="-120"/>
                        </a:rPr>
                        <a:t>第八款</a:t>
                      </a:r>
                      <a:r>
                        <a:rPr kumimoji="0" lang="zh-TW" altLang="zh-TW" sz="1600" b="1" i="0" u="none" strike="noStrike" cap="none" normalizeH="0" baseline="0">
                          <a:ln>
                            <a:noFill/>
                          </a:ln>
                          <a:solidFill>
                            <a:srgbClr val="000000"/>
                          </a:solidFill>
                          <a:effectLst/>
                          <a:latin typeface="Times New Roman" pitchFamily="18" charset="0"/>
                          <a:ea typeface="標楷體" pitchFamily="65" charset="-120"/>
                        </a:rPr>
                        <a:t>】</a:t>
                      </a:r>
                      <a:endParaRPr kumimoji="0" lang="zh-TW" altLang="zh-TW" sz="1600" b="1" i="0" u="none" strike="noStrike" cap="none" normalizeH="0" baseline="0">
                        <a:ln>
                          <a:noFill/>
                        </a:ln>
                        <a:solidFill>
                          <a:srgbClr val="000000"/>
                        </a:solidFill>
                        <a:effectLst/>
                        <a:latin typeface="Times New Roman" pitchFamily="18" charset="0"/>
                        <a:ea typeface="標楷體" pitchFamily="65" charset="-120"/>
                        <a:cs typeface="Times New Roman" pitchFamily="18" charset="0"/>
                      </a:endParaRPr>
                    </a:p>
                  </a:txBody>
                  <a:tcPr marL="19264" marR="19264" marT="0" marB="0" horzOverflow="overflow">
                    <a:lnL w="12700" cap="flat" cmpd="sng" algn="ctr">
                      <a:solidFill>
                        <a:srgbClr val="84AA33"/>
                      </a:solidFill>
                      <a:prstDash val="solid"/>
                      <a:round/>
                      <a:headEnd type="none" w="med" len="med"/>
                      <a:tailEnd type="none" w="med" len="med"/>
                    </a:lnL>
                    <a:lnR w="12700" cap="flat" cmpd="sng" algn="ctr">
                      <a:solidFill>
                        <a:srgbClr val="84AA33"/>
                      </a:solidFill>
                      <a:prstDash val="solid"/>
                      <a:round/>
                      <a:headEnd type="none" w="med" len="med"/>
                      <a:tailEnd type="none" w="med" len="med"/>
                    </a:lnR>
                    <a:lnT w="12700" cap="flat" cmpd="sng" algn="ctr">
                      <a:solidFill>
                        <a:srgbClr val="84AA33"/>
                      </a:solidFill>
                      <a:prstDash val="solid"/>
                      <a:round/>
                      <a:headEnd type="none" w="med" len="med"/>
                      <a:tailEnd type="none" w="med" len="med"/>
                    </a:lnT>
                    <a:lnB w="12700" cap="flat" cmpd="sng" algn="ctr">
                      <a:solidFill>
                        <a:srgbClr val="84AA33"/>
                      </a:solidFill>
                      <a:prstDash val="solid"/>
                      <a:round/>
                      <a:headEnd type="none" w="med" len="med"/>
                      <a:tailEnd type="none" w="med" len="med"/>
                    </a:lnB>
                    <a:lnTlToBr>
                      <a:noFill/>
                    </a:lnTlToBr>
                    <a:lnBlToTr>
                      <a:noFill/>
                    </a:lnBlToTr>
                    <a:solidFill>
                      <a:srgbClr val="EDF1E8"/>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TW" sz="1800" b="1" i="0" u="none" strike="noStrike" cap="none" normalizeH="0" baseline="0">
                          <a:ln>
                            <a:noFill/>
                          </a:ln>
                          <a:solidFill>
                            <a:srgbClr val="FF0000"/>
                          </a:solidFill>
                          <a:effectLst/>
                          <a:latin typeface="Times New Roman" pitchFamily="18" charset="0"/>
                          <a:ea typeface="標楷體" pitchFamily="65" charset="-120"/>
                        </a:rPr>
                        <a:t>１％</a:t>
                      </a:r>
                    </a:p>
                    <a:p>
                      <a:pPr marL="0" marR="0" lvl="0" indent="0" algn="just" defTabSz="914400" rtl="0" eaLnBrk="1" fontAlgn="base" latinLnBrk="0" hangingPunct="1">
                        <a:lnSpc>
                          <a:spcPct val="100000"/>
                        </a:lnSpc>
                        <a:spcBef>
                          <a:spcPct val="0"/>
                        </a:spcBef>
                        <a:spcAft>
                          <a:spcPct val="0"/>
                        </a:spcAft>
                        <a:buClrTx/>
                        <a:buSzTx/>
                        <a:buFontTx/>
                        <a:buNone/>
                        <a:tabLst/>
                      </a:pPr>
                      <a:r>
                        <a:rPr kumimoji="0" lang="zh-TW" sz="1800" b="1" i="0" u="none" strike="noStrike" cap="none" normalizeH="0" baseline="0">
                          <a:ln>
                            <a:noFill/>
                          </a:ln>
                          <a:solidFill>
                            <a:srgbClr val="FF0000"/>
                          </a:solidFill>
                          <a:effectLst/>
                          <a:latin typeface="Times New Roman" pitchFamily="18" charset="0"/>
                          <a:ea typeface="標楷體" pitchFamily="65" charset="-120"/>
                        </a:rPr>
                        <a:t>（最低二億股）</a:t>
                      </a:r>
                      <a:endParaRPr kumimoji="0" lang="zh-TW" sz="1800" b="1" i="0" u="none" strike="noStrike" cap="none" normalizeH="0" baseline="0">
                        <a:ln>
                          <a:noFill/>
                        </a:ln>
                        <a:solidFill>
                          <a:srgbClr val="FF0000"/>
                        </a:solidFill>
                        <a:effectLst/>
                        <a:latin typeface="Times New Roman" pitchFamily="18" charset="0"/>
                        <a:ea typeface="標楷體" pitchFamily="65" charset="-120"/>
                        <a:cs typeface="Times New Roman" pitchFamily="18" charset="0"/>
                      </a:endParaRPr>
                    </a:p>
                  </a:txBody>
                  <a:tcPr marL="19264" marR="19264" marT="0" marB="0" horzOverflow="overflow">
                    <a:lnL w="12700" cap="flat" cmpd="sng" algn="ctr">
                      <a:solidFill>
                        <a:srgbClr val="84AA33"/>
                      </a:solidFill>
                      <a:prstDash val="solid"/>
                      <a:round/>
                      <a:headEnd type="none" w="med" len="med"/>
                      <a:tailEnd type="none" w="med" len="med"/>
                    </a:lnL>
                    <a:lnR w="12700" cap="flat" cmpd="sng" algn="ctr">
                      <a:solidFill>
                        <a:srgbClr val="84AA33"/>
                      </a:solidFill>
                      <a:prstDash val="solid"/>
                      <a:round/>
                      <a:headEnd type="none" w="med" len="med"/>
                      <a:tailEnd type="none" w="med" len="med"/>
                    </a:lnR>
                    <a:lnT w="12700" cap="flat" cmpd="sng" algn="ctr">
                      <a:solidFill>
                        <a:srgbClr val="84AA33"/>
                      </a:solidFill>
                      <a:prstDash val="solid"/>
                      <a:round/>
                      <a:headEnd type="none" w="med" len="med"/>
                      <a:tailEnd type="none" w="med" len="med"/>
                    </a:lnT>
                    <a:lnB w="12700" cap="flat" cmpd="sng" algn="ctr">
                      <a:solidFill>
                        <a:srgbClr val="84AA33"/>
                      </a:solidFill>
                      <a:prstDash val="solid"/>
                      <a:round/>
                      <a:headEnd type="none" w="med" len="med"/>
                      <a:tailEnd type="none" w="med" len="med"/>
                    </a:lnB>
                    <a:lnTlToBr>
                      <a:noFill/>
                    </a:lnTlToBr>
                    <a:lnBlToTr>
                      <a:noFill/>
                    </a:lnBlToTr>
                    <a:solidFill>
                      <a:srgbClr val="EDF1E8"/>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TW" altLang="zh-TW" sz="1800" b="1" i="0" u="none" strike="noStrike" cap="none" normalizeH="0" baseline="0" dirty="0">
                          <a:ln>
                            <a:noFill/>
                          </a:ln>
                          <a:solidFill>
                            <a:srgbClr val="0000FF"/>
                          </a:solidFill>
                          <a:effectLst/>
                          <a:latin typeface="Times New Roman" pitchFamily="18" charset="0"/>
                          <a:ea typeface="標楷體" pitchFamily="65" charset="-120"/>
                        </a:rPr>
                        <a:t>○</a:t>
                      </a:r>
                      <a:r>
                        <a:rPr kumimoji="0" lang="zh-TW" sz="1800" b="1" i="0" u="none" strike="noStrike" cap="none" normalizeH="0" baseline="0" dirty="0">
                          <a:ln>
                            <a:noFill/>
                          </a:ln>
                          <a:solidFill>
                            <a:srgbClr val="0000FF"/>
                          </a:solidFill>
                          <a:effectLst/>
                          <a:latin typeface="Times New Roman" pitchFamily="18" charset="0"/>
                          <a:ea typeface="標楷體" pitchFamily="65" charset="-120"/>
                        </a:rPr>
                        <a:t>．１％</a:t>
                      </a:r>
                    </a:p>
                    <a:p>
                      <a:pPr marL="0" marR="0" lvl="0" indent="0" algn="just" defTabSz="914400" rtl="0" eaLnBrk="1" fontAlgn="base" latinLnBrk="0" hangingPunct="1">
                        <a:lnSpc>
                          <a:spcPct val="100000"/>
                        </a:lnSpc>
                        <a:spcBef>
                          <a:spcPct val="0"/>
                        </a:spcBef>
                        <a:spcAft>
                          <a:spcPct val="0"/>
                        </a:spcAft>
                        <a:buClrTx/>
                        <a:buSzTx/>
                        <a:buFontTx/>
                        <a:buNone/>
                        <a:tabLst/>
                      </a:pPr>
                      <a:r>
                        <a:rPr kumimoji="0" lang="zh-TW" sz="1800" b="1" i="0" u="none" strike="noStrike" cap="none" normalizeH="0" baseline="0" dirty="0">
                          <a:ln>
                            <a:noFill/>
                          </a:ln>
                          <a:solidFill>
                            <a:srgbClr val="0000FF"/>
                          </a:solidFill>
                          <a:effectLst/>
                          <a:latin typeface="Times New Roman" pitchFamily="18" charset="0"/>
                          <a:ea typeface="標楷體" pitchFamily="65" charset="-120"/>
                        </a:rPr>
                        <a:t>（最低二千萬股）</a:t>
                      </a:r>
                      <a:endParaRPr kumimoji="0" lang="zh-TW" sz="1800" b="1" i="0" u="none" strike="noStrike" cap="none" normalizeH="0" baseline="0" dirty="0">
                        <a:ln>
                          <a:noFill/>
                        </a:ln>
                        <a:solidFill>
                          <a:srgbClr val="0000FF"/>
                        </a:solidFill>
                        <a:effectLst/>
                        <a:latin typeface="Times New Roman" pitchFamily="18" charset="0"/>
                        <a:ea typeface="標楷體" pitchFamily="65" charset="-120"/>
                        <a:cs typeface="Times New Roman" pitchFamily="18" charset="0"/>
                      </a:endParaRPr>
                    </a:p>
                  </a:txBody>
                  <a:tcPr marL="19264" marR="19264" marT="0" marB="0" horzOverflow="overflow">
                    <a:lnL w="12700" cap="flat" cmpd="sng" algn="ctr">
                      <a:solidFill>
                        <a:srgbClr val="84AA33"/>
                      </a:solidFill>
                      <a:prstDash val="solid"/>
                      <a:round/>
                      <a:headEnd type="none" w="med" len="med"/>
                      <a:tailEnd type="none" w="med" len="med"/>
                    </a:lnL>
                    <a:lnR w="12700" cap="flat" cmpd="sng" algn="ctr">
                      <a:solidFill>
                        <a:srgbClr val="84AA33"/>
                      </a:solidFill>
                      <a:prstDash val="solid"/>
                      <a:round/>
                      <a:headEnd type="none" w="med" len="med"/>
                      <a:tailEnd type="none" w="med" len="med"/>
                    </a:lnR>
                    <a:lnT w="12700" cap="flat" cmpd="sng" algn="ctr">
                      <a:solidFill>
                        <a:srgbClr val="84AA33"/>
                      </a:solidFill>
                      <a:prstDash val="solid"/>
                      <a:round/>
                      <a:headEnd type="none" w="med" len="med"/>
                      <a:tailEnd type="none" w="med" len="med"/>
                    </a:lnT>
                    <a:lnB w="12700" cap="flat" cmpd="sng" algn="ctr">
                      <a:solidFill>
                        <a:srgbClr val="84AA33"/>
                      </a:solidFill>
                      <a:prstDash val="solid"/>
                      <a:round/>
                      <a:headEnd type="none" w="med" len="med"/>
                      <a:tailEnd type="none" w="med" len="med"/>
                    </a:lnB>
                    <a:lnTlToBr>
                      <a:noFill/>
                    </a:lnTlToBr>
                    <a:lnBlToTr>
                      <a:noFill/>
                    </a:lnBlToTr>
                    <a:solidFill>
                      <a:srgbClr val="EDF1E8"/>
                    </a:solidFill>
                  </a:tcPr>
                </a:tc>
                <a:extLst>
                  <a:ext uri="{0D108BD9-81ED-4DB2-BD59-A6C34878D82A}">
                    <a16:rowId xmlns:a16="http://schemas.microsoft.com/office/drawing/2014/main" val="10008"/>
                  </a:ext>
                </a:extLst>
              </a:tr>
            </a:tbl>
          </a:graphicData>
        </a:graphic>
      </p:graphicFrame>
    </p:spTree>
  </p:cSld>
  <p:clrMapOvr>
    <a:masterClrMapping/>
  </p:clrMapOvr>
  <p:transition>
    <p:fad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投影片編號版面配置區 1"/>
          <p:cNvSpPr>
            <a:spLocks noGrp="1"/>
          </p:cNvSpPr>
          <p:nvPr>
            <p:ph type="sldNum" sz="quarter" idx="12"/>
          </p:nvPr>
        </p:nvSpPr>
        <p:spPr bwMode="auto">
          <a:noFill/>
          <a:ln>
            <a:round/>
            <a:headEnd/>
            <a:tailEnd/>
          </a:ln>
        </p:spPr>
        <p:txBody>
          <a:bodyPr/>
          <a:lstStyle/>
          <a:p>
            <a:fld id="{EA00332E-F6D9-482E-B93B-DDD447B02CD7}" type="slidenum">
              <a:rPr lang="zh-TW" altLang="en-US" sz="1800" smtClean="0">
                <a:solidFill>
                  <a:schemeClr val="tx2"/>
                </a:solidFill>
                <a:ea typeface="標楷體" pitchFamily="65" charset="-120"/>
              </a:rPr>
              <a:pPr/>
              <a:t>62</a:t>
            </a:fld>
            <a:endParaRPr lang="zh-TW" altLang="en-US" sz="1800">
              <a:solidFill>
                <a:schemeClr val="tx2"/>
              </a:solidFill>
              <a:ea typeface="標楷體" pitchFamily="65" charset="-120"/>
            </a:endParaRPr>
          </a:p>
        </p:txBody>
      </p:sp>
      <p:sp>
        <p:nvSpPr>
          <p:cNvPr id="2" name="Rectangle 2"/>
          <p:cNvSpPr>
            <a:spLocks noGrp="1"/>
          </p:cNvSpPr>
          <p:nvPr>
            <p:ph type="title" idx="4294967295"/>
          </p:nvPr>
        </p:nvSpPr>
        <p:spPr>
          <a:xfrm>
            <a:off x="539750" y="360363"/>
            <a:ext cx="9386888" cy="1000125"/>
          </a:xfrm>
        </p:spPr>
        <p:txBody>
          <a:bodyPr rtlCol="0">
            <a:normAutofit/>
          </a:bodyPr>
          <a:lstStyle/>
          <a:p>
            <a:pPr eaLnBrk="1" fontAlgn="auto" hangingPunct="1">
              <a:spcAft>
                <a:spcPts val="0"/>
              </a:spcAft>
              <a:defRPr/>
            </a:pPr>
            <a:r>
              <a:rPr lang="zh-TW" altLang="en-US"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rPr>
              <a:t>持股成數之維持</a:t>
            </a:r>
          </a:p>
        </p:txBody>
      </p:sp>
      <p:sp>
        <p:nvSpPr>
          <p:cNvPr id="25604" name="Rectangle 3"/>
          <p:cNvSpPr>
            <a:spLocks noGrp="1"/>
          </p:cNvSpPr>
          <p:nvPr>
            <p:ph idx="4294967295"/>
          </p:nvPr>
        </p:nvSpPr>
        <p:spPr>
          <a:xfrm>
            <a:off x="649288" y="1439863"/>
            <a:ext cx="8264525" cy="3232150"/>
          </a:xfrm>
        </p:spPr>
        <p:txBody>
          <a:bodyPr rtlCol="0">
            <a:normAutofit lnSpcReduction="10000"/>
          </a:bodyPr>
          <a:lstStyle/>
          <a:p>
            <a:pPr eaLnBrk="1" fontAlgn="auto" hangingPunct="1">
              <a:spcBef>
                <a:spcPct val="0"/>
              </a:spcBef>
              <a:spcAft>
                <a:spcPts val="0"/>
              </a:spcAft>
              <a:buClr>
                <a:srgbClr val="FF0000"/>
              </a:buClr>
              <a:buFont typeface="Wingdings" panose="05000000000000000000" pitchFamily="2" charset="2"/>
              <a:buChar char="n"/>
              <a:defRPr/>
            </a:pPr>
            <a:r>
              <a:rPr lang="zh-TW" altLang="en-US" sz="3600" b="1" dirty="0">
                <a:solidFill>
                  <a:srgbClr val="0000FF"/>
                </a:solidFill>
                <a:latin typeface="標楷體" pitchFamily="65" charset="-120"/>
                <a:ea typeface="標楷體" panose="03000509000000000000" pitchFamily="65" charset="-120"/>
              </a:rPr>
              <a:t>法人為董事或監察人者，其</a:t>
            </a:r>
            <a:r>
              <a:rPr lang="zh-TW" altLang="en-US" sz="3600" b="1" u="sng" dirty="0">
                <a:solidFill>
                  <a:srgbClr val="FF0000"/>
                </a:solidFill>
                <a:latin typeface="標楷體" pitchFamily="65" charset="-120"/>
                <a:ea typeface="標楷體" panose="03000509000000000000" pitchFamily="65" charset="-120"/>
              </a:rPr>
              <a:t>代表人於任期中所持有以分戶保管方式</a:t>
            </a:r>
            <a:r>
              <a:rPr lang="zh-TW" altLang="en-US" sz="3600" b="1" dirty="0">
                <a:solidFill>
                  <a:srgbClr val="0000FF"/>
                </a:solidFill>
                <a:latin typeface="標楷體" pitchFamily="65" charset="-120"/>
                <a:ea typeface="標楷體" panose="03000509000000000000" pitchFamily="65" charset="-120"/>
              </a:rPr>
              <a:t>送存集中保管之股票。</a:t>
            </a:r>
          </a:p>
          <a:p>
            <a:pPr marL="274320" indent="-274320" eaLnBrk="1" fontAlgn="auto" hangingPunct="1">
              <a:spcBef>
                <a:spcPct val="0"/>
              </a:spcBef>
              <a:spcAft>
                <a:spcPts val="0"/>
              </a:spcAft>
              <a:buClr>
                <a:schemeClr val="accent3"/>
              </a:buClr>
              <a:buFont typeface="Wingdings 2"/>
              <a:buChar char=""/>
              <a:defRPr/>
            </a:pPr>
            <a:endParaRPr lang="en-US" altLang="zh-TW" sz="3600" b="1" dirty="0">
              <a:solidFill>
                <a:schemeClr val="tx1">
                  <a:lumMod val="75000"/>
                  <a:lumOff val="25000"/>
                </a:schemeClr>
              </a:solidFill>
              <a:latin typeface="標楷體" pitchFamily="65" charset="-120"/>
              <a:ea typeface="標楷體" panose="03000509000000000000" pitchFamily="65" charset="-120"/>
            </a:endParaRPr>
          </a:p>
          <a:p>
            <a:pPr eaLnBrk="1" fontAlgn="auto" hangingPunct="1">
              <a:spcBef>
                <a:spcPct val="0"/>
              </a:spcBef>
              <a:spcAft>
                <a:spcPts val="0"/>
              </a:spcAft>
              <a:buClr>
                <a:srgbClr val="FF0000"/>
              </a:buClr>
              <a:buFont typeface="Wingdings" panose="05000000000000000000" pitchFamily="2" charset="2"/>
              <a:buChar char="n"/>
              <a:defRPr/>
            </a:pPr>
            <a:r>
              <a:rPr lang="zh-TW" altLang="en-US" sz="3600" b="1" dirty="0">
                <a:solidFill>
                  <a:srgbClr val="0000FF"/>
                </a:solidFill>
                <a:latin typeface="標楷體" pitchFamily="65" charset="-120"/>
                <a:ea typeface="標楷體" panose="03000509000000000000" pitchFamily="65" charset="-120"/>
              </a:rPr>
              <a:t>若董監事為</a:t>
            </a:r>
            <a:r>
              <a:rPr lang="zh-TW" altLang="en-US" sz="3600" b="1" u="sng" dirty="0">
                <a:solidFill>
                  <a:srgbClr val="0000FF"/>
                </a:solidFill>
                <a:latin typeface="標楷體" pitchFamily="65" charset="-120"/>
                <a:ea typeface="標楷體" panose="03000509000000000000" pitchFamily="65" charset="-120"/>
              </a:rPr>
              <a:t>委託人</a:t>
            </a:r>
            <a:r>
              <a:rPr lang="zh-TW" altLang="en-US" sz="3600" b="1" dirty="0">
                <a:solidFill>
                  <a:srgbClr val="0000FF"/>
                </a:solidFill>
                <a:latin typeface="標楷體" pitchFamily="65" charset="-120"/>
                <a:ea typeface="標楷體" panose="03000509000000000000" pitchFamily="65" charset="-120"/>
              </a:rPr>
              <a:t>：董事、監察人之「</a:t>
            </a:r>
            <a:r>
              <a:rPr lang="zh-TW" altLang="en-US" sz="3600" b="1" u="sng" dirty="0">
                <a:solidFill>
                  <a:srgbClr val="FF0000"/>
                </a:solidFill>
                <a:latin typeface="標楷體" pitchFamily="65" charset="-120"/>
                <a:ea typeface="標楷體" panose="03000509000000000000" pitchFamily="65" charset="-120"/>
              </a:rPr>
              <a:t>保留運用決定權之交付信託股份</a:t>
            </a:r>
            <a:r>
              <a:rPr lang="zh-TW" altLang="en-US" sz="3600" b="1" dirty="0">
                <a:solidFill>
                  <a:srgbClr val="0000FF"/>
                </a:solidFill>
                <a:latin typeface="標楷體" pitchFamily="65" charset="-120"/>
                <a:ea typeface="標楷體" panose="03000509000000000000" pitchFamily="65" charset="-120"/>
              </a:rPr>
              <a:t>」。</a:t>
            </a:r>
            <a:endParaRPr lang="zh-TW" altLang="en-US" sz="3600" b="1" u="sng" dirty="0">
              <a:solidFill>
                <a:srgbClr val="0000FF"/>
              </a:solidFill>
              <a:latin typeface="標楷體" pitchFamily="65" charset="-120"/>
              <a:ea typeface="標楷體" panose="03000509000000000000" pitchFamily="65" charset="-120"/>
            </a:endParaRPr>
          </a:p>
          <a:p>
            <a:pPr marL="1619250" indent="-1619250" eaLnBrk="1" fontAlgn="auto" hangingPunct="1">
              <a:spcBef>
                <a:spcPct val="0"/>
              </a:spcBef>
              <a:spcAft>
                <a:spcPts val="0"/>
              </a:spcAft>
              <a:buClr>
                <a:schemeClr val="accent3"/>
              </a:buClr>
              <a:buFont typeface="Wingdings" pitchFamily="2" charset="2"/>
              <a:buNone/>
              <a:defRPr/>
            </a:pPr>
            <a:endParaRPr lang="zh-TW" altLang="en-US" sz="3000" dirty="0">
              <a:solidFill>
                <a:schemeClr val="tx1">
                  <a:lumMod val="75000"/>
                  <a:lumOff val="25000"/>
                </a:schemeClr>
              </a:solidFill>
            </a:endParaRPr>
          </a:p>
        </p:txBody>
      </p:sp>
      <p:sp>
        <p:nvSpPr>
          <p:cNvPr id="250884" name="Rectangle 4"/>
          <p:cNvSpPr>
            <a:spLocks noChangeArrowheads="1"/>
          </p:cNvSpPr>
          <p:nvPr/>
        </p:nvSpPr>
        <p:spPr bwMode="auto">
          <a:xfrm>
            <a:off x="1833563" y="3933825"/>
            <a:ext cx="4953000" cy="646113"/>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fontAlgn="auto">
              <a:spcBef>
                <a:spcPts val="0"/>
              </a:spcBef>
              <a:spcAft>
                <a:spcPts val="0"/>
              </a:spcAft>
              <a:defRPr/>
            </a:pPr>
            <a:endParaRPr kumimoji="0" lang="zh-TW" altLang="en-US" b="1">
              <a:solidFill>
                <a:srgbClr val="0000FF"/>
              </a:solidFill>
              <a:latin typeface="+mn-lt"/>
              <a:ea typeface="+mn-ea"/>
            </a:endParaRPr>
          </a:p>
          <a:p>
            <a:pPr fontAlgn="auto">
              <a:spcBef>
                <a:spcPts val="0"/>
              </a:spcBef>
              <a:spcAft>
                <a:spcPts val="0"/>
              </a:spcAft>
              <a:defRPr/>
            </a:pPr>
            <a:endParaRPr kumimoji="0" lang="zh-TW" altLang="en-US" b="1">
              <a:solidFill>
                <a:srgbClr val="0000FF"/>
              </a:solidFill>
              <a:latin typeface="+mn-lt"/>
              <a:ea typeface="+mn-ea"/>
            </a:endParaRPr>
          </a:p>
        </p:txBody>
      </p:sp>
    </p:spTree>
  </p:cSld>
  <p:clrMapOvr>
    <a:masterClrMapping/>
  </p:clrMapOvr>
  <p:transition>
    <p:fad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投影片編號版面配置區 1"/>
          <p:cNvSpPr>
            <a:spLocks noGrp="1"/>
          </p:cNvSpPr>
          <p:nvPr>
            <p:ph type="sldNum" sz="quarter" idx="12"/>
          </p:nvPr>
        </p:nvSpPr>
        <p:spPr bwMode="auto">
          <a:noFill/>
          <a:ln>
            <a:round/>
            <a:headEnd/>
            <a:tailEnd/>
          </a:ln>
        </p:spPr>
        <p:txBody>
          <a:bodyPr/>
          <a:lstStyle/>
          <a:p>
            <a:fld id="{EF7738BA-52E6-42B9-BAC9-A506F720C2CA}" type="slidenum">
              <a:rPr lang="zh-TW" altLang="en-US" sz="1800" smtClean="0">
                <a:solidFill>
                  <a:schemeClr val="tx2"/>
                </a:solidFill>
                <a:ea typeface="標楷體" pitchFamily="65" charset="-120"/>
              </a:rPr>
              <a:pPr/>
              <a:t>63</a:t>
            </a:fld>
            <a:endParaRPr lang="zh-TW" altLang="en-US" sz="1800">
              <a:solidFill>
                <a:schemeClr val="tx2"/>
              </a:solidFill>
              <a:ea typeface="標楷體" pitchFamily="65" charset="-120"/>
            </a:endParaRPr>
          </a:p>
        </p:txBody>
      </p:sp>
      <p:sp>
        <p:nvSpPr>
          <p:cNvPr id="2" name="Rectangle 2"/>
          <p:cNvSpPr>
            <a:spLocks noGrp="1"/>
          </p:cNvSpPr>
          <p:nvPr>
            <p:ph type="title" idx="4294967295"/>
          </p:nvPr>
        </p:nvSpPr>
        <p:spPr>
          <a:xfrm>
            <a:off x="539750" y="360363"/>
            <a:ext cx="9412288" cy="1098550"/>
          </a:xfrm>
        </p:spPr>
        <p:txBody>
          <a:bodyPr rtlCol="0">
            <a:normAutofit/>
          </a:bodyPr>
          <a:lstStyle/>
          <a:p>
            <a:pPr eaLnBrk="1" fontAlgn="auto" hangingPunct="1">
              <a:spcAft>
                <a:spcPts val="0"/>
              </a:spcAft>
              <a:defRPr/>
            </a:pPr>
            <a:r>
              <a:rPr lang="zh-TW" altLang="en-US"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rPr>
              <a:t>持股成數之維持</a:t>
            </a:r>
          </a:p>
        </p:txBody>
      </p:sp>
      <p:sp>
        <p:nvSpPr>
          <p:cNvPr id="71683" name="Rectangle 3"/>
          <p:cNvSpPr>
            <a:spLocks noGrp="1"/>
          </p:cNvSpPr>
          <p:nvPr>
            <p:ph idx="4294967295"/>
          </p:nvPr>
        </p:nvSpPr>
        <p:spPr>
          <a:xfrm>
            <a:off x="577850" y="1439863"/>
            <a:ext cx="8335963" cy="4097337"/>
          </a:xfrm>
        </p:spPr>
        <p:txBody>
          <a:bodyPr rtlCol="0">
            <a:normAutofit lnSpcReduction="10000"/>
          </a:bodyPr>
          <a:lstStyle/>
          <a:p>
            <a:pPr eaLnBrk="1" fontAlgn="auto" hangingPunct="1">
              <a:spcBef>
                <a:spcPct val="0"/>
              </a:spcBef>
              <a:spcAft>
                <a:spcPts val="0"/>
              </a:spcAft>
              <a:buClr>
                <a:srgbClr val="FF0000"/>
              </a:buClr>
              <a:buFont typeface="Wingdings 3" charset="2"/>
              <a:buChar char=""/>
              <a:defRPr/>
            </a:pPr>
            <a:r>
              <a:rPr lang="zh-TW" altLang="en-US" sz="2800" b="1" dirty="0">
                <a:solidFill>
                  <a:srgbClr val="0000FF"/>
                </a:solidFill>
                <a:latin typeface="Times New Roman" panose="02020603050405020304" pitchFamily="18" charset="0"/>
                <a:ea typeface="標楷體" panose="03000509000000000000" pitchFamily="65" charset="-120"/>
              </a:rPr>
              <a:t>公司選任</a:t>
            </a:r>
            <a:r>
              <a:rPr lang="zh-TW" altLang="en-US" sz="2800" b="1" u="sng" dirty="0">
                <a:solidFill>
                  <a:srgbClr val="FF0000"/>
                </a:solidFill>
                <a:latin typeface="Times New Roman" panose="02020603050405020304" pitchFamily="18" charset="0"/>
                <a:ea typeface="標楷體" panose="03000509000000000000" pitchFamily="65" charset="-120"/>
              </a:rPr>
              <a:t>獨立董事二人以上者</a:t>
            </a:r>
            <a:r>
              <a:rPr lang="zh-TW" altLang="en-US" sz="2800" b="1" dirty="0">
                <a:solidFill>
                  <a:srgbClr val="0000FF"/>
                </a:solidFill>
                <a:latin typeface="Times New Roman" panose="02020603050405020304" pitchFamily="18" charset="0"/>
                <a:ea typeface="標楷體" panose="03000509000000000000" pitchFamily="65" charset="-120"/>
              </a:rPr>
              <a:t>，獨立董事（監察人）外之全體董事（監察人）之應持有股權成數，</a:t>
            </a:r>
            <a:r>
              <a:rPr lang="zh-TW" altLang="en-US" sz="2800" b="1" u="sng" dirty="0">
                <a:solidFill>
                  <a:srgbClr val="FF0000"/>
                </a:solidFill>
                <a:latin typeface="Times New Roman" panose="02020603050405020304" pitchFamily="18" charset="0"/>
                <a:ea typeface="標楷體" panose="03000509000000000000" pitchFamily="65" charset="-120"/>
              </a:rPr>
              <a:t>得按原規定調降為八成</a:t>
            </a:r>
            <a:r>
              <a:rPr lang="zh-TW" altLang="en-US" sz="2800" b="1" dirty="0">
                <a:solidFill>
                  <a:schemeClr val="tx1">
                    <a:lumMod val="75000"/>
                    <a:lumOff val="25000"/>
                  </a:schemeClr>
                </a:solidFill>
                <a:latin typeface="Times New Roman" panose="02020603050405020304" pitchFamily="18" charset="0"/>
                <a:ea typeface="標楷體" panose="03000509000000000000" pitchFamily="65" charset="-120"/>
              </a:rPr>
              <a:t>。</a:t>
            </a:r>
          </a:p>
          <a:p>
            <a:pPr eaLnBrk="1" fontAlgn="auto" hangingPunct="1">
              <a:spcBef>
                <a:spcPct val="0"/>
              </a:spcBef>
              <a:spcAft>
                <a:spcPts val="0"/>
              </a:spcAft>
              <a:buClr>
                <a:srgbClr val="FF0000"/>
              </a:buClr>
              <a:buFont typeface="Wingdings 3" charset="2"/>
              <a:buChar char=""/>
              <a:defRPr/>
            </a:pPr>
            <a:r>
              <a:rPr lang="zh-TW" altLang="en-US" sz="2800" b="1" dirty="0">
                <a:solidFill>
                  <a:srgbClr val="0000FF"/>
                </a:solidFill>
                <a:latin typeface="Times New Roman" panose="02020603050405020304" pitchFamily="18" charset="0"/>
                <a:ea typeface="標楷體" panose="03000509000000000000" pitchFamily="65" charset="-120"/>
              </a:rPr>
              <a:t>公司已依本法設置</a:t>
            </a:r>
            <a:r>
              <a:rPr lang="zh-TW" altLang="en-US" sz="2800" b="1" u="sng" dirty="0">
                <a:solidFill>
                  <a:srgbClr val="FF0000"/>
                </a:solidFill>
                <a:latin typeface="Times New Roman" panose="02020603050405020304" pitchFamily="18" charset="0"/>
                <a:ea typeface="標楷體" panose="03000509000000000000" pitchFamily="65" charset="-120"/>
              </a:rPr>
              <a:t>審計委員會者</a:t>
            </a:r>
            <a:r>
              <a:rPr lang="zh-TW" altLang="en-US" sz="2800" b="1" dirty="0">
                <a:solidFill>
                  <a:srgbClr val="0000FF"/>
                </a:solidFill>
                <a:latin typeface="Times New Roman" panose="02020603050405020304" pitchFamily="18" charset="0"/>
                <a:ea typeface="標楷體" panose="03000509000000000000" pitchFamily="65" charset="-120"/>
              </a:rPr>
              <a:t>，不適用有關監察人持有股數不得少於一定比率之規定</a:t>
            </a:r>
            <a:endParaRPr lang="en-US" altLang="zh-TW" sz="2800" b="1" dirty="0">
              <a:solidFill>
                <a:srgbClr val="0000FF"/>
              </a:solidFill>
              <a:latin typeface="Times New Roman" panose="02020603050405020304" pitchFamily="18" charset="0"/>
              <a:ea typeface="標楷體" panose="03000509000000000000" pitchFamily="65" charset="-120"/>
            </a:endParaRPr>
          </a:p>
          <a:p>
            <a:pPr eaLnBrk="1" fontAlgn="auto" hangingPunct="1">
              <a:spcBef>
                <a:spcPct val="0"/>
              </a:spcBef>
              <a:spcAft>
                <a:spcPts val="0"/>
              </a:spcAft>
              <a:buClr>
                <a:srgbClr val="FF0000"/>
              </a:buClr>
              <a:buFont typeface="Wingdings 3" charset="2"/>
              <a:buChar char=""/>
              <a:defRPr/>
            </a:pPr>
            <a:r>
              <a:rPr lang="zh-TW" altLang="en-US" sz="2800" b="1" dirty="0">
                <a:solidFill>
                  <a:srgbClr val="0000FF"/>
                </a:solidFill>
                <a:latin typeface="Times New Roman" panose="02020603050405020304" pitchFamily="18" charset="0"/>
                <a:ea typeface="標楷體" panose="03000509000000000000" pitchFamily="65" charset="-120"/>
              </a:rPr>
              <a:t>公司選任之</a:t>
            </a:r>
            <a:r>
              <a:rPr lang="zh-TW" altLang="en-US" sz="2800" b="1" u="sng" dirty="0">
                <a:solidFill>
                  <a:srgbClr val="FF0000"/>
                </a:solidFill>
                <a:latin typeface="Times New Roman" panose="02020603050405020304" pitchFamily="18" charset="0"/>
                <a:ea typeface="標楷體" panose="03000509000000000000" pitchFamily="65" charset="-120"/>
              </a:rPr>
              <a:t>獨立董事超過全體董事席次二分之一</a:t>
            </a:r>
            <a:r>
              <a:rPr lang="zh-TW" altLang="en-US" sz="2800" b="1" dirty="0">
                <a:solidFill>
                  <a:srgbClr val="0000FF"/>
                </a:solidFill>
                <a:latin typeface="Times New Roman" panose="02020603050405020304" pitchFamily="18" charset="0"/>
                <a:ea typeface="標楷體" panose="03000509000000000000" pitchFamily="65" charset="-120"/>
              </a:rPr>
              <a:t>，且已依法設置</a:t>
            </a:r>
            <a:r>
              <a:rPr lang="zh-TW" altLang="en-US" sz="2800" b="1" u="sng" dirty="0">
                <a:solidFill>
                  <a:srgbClr val="0000FF"/>
                </a:solidFill>
                <a:latin typeface="Times New Roman" panose="02020603050405020304" pitchFamily="18" charset="0"/>
                <a:ea typeface="標楷體" panose="03000509000000000000" pitchFamily="65" charset="-120"/>
              </a:rPr>
              <a:t>審計委員會者</a:t>
            </a:r>
            <a:r>
              <a:rPr lang="zh-TW" altLang="en-US" sz="2800" b="1" dirty="0">
                <a:solidFill>
                  <a:srgbClr val="0000FF"/>
                </a:solidFill>
                <a:latin typeface="Times New Roman" panose="02020603050405020304" pitchFamily="18" charset="0"/>
                <a:ea typeface="標楷體" panose="03000509000000000000" pitchFamily="65" charset="-120"/>
              </a:rPr>
              <a:t>，不適用有關全體董事及監察人持有股數各不得少於一定比率之規定（除金融控股公司、銀行法所規範之銀行及保險法所規範之保險公司外）。 </a:t>
            </a:r>
          </a:p>
        </p:txBody>
      </p:sp>
      <p:sp>
        <p:nvSpPr>
          <p:cNvPr id="250884" name="Rectangle 4"/>
          <p:cNvSpPr>
            <a:spLocks noChangeArrowheads="1"/>
          </p:cNvSpPr>
          <p:nvPr/>
        </p:nvSpPr>
        <p:spPr bwMode="auto">
          <a:xfrm>
            <a:off x="1833563" y="3933825"/>
            <a:ext cx="4953000" cy="646113"/>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fontAlgn="auto">
              <a:spcBef>
                <a:spcPts val="0"/>
              </a:spcBef>
              <a:spcAft>
                <a:spcPts val="0"/>
              </a:spcAft>
              <a:defRPr/>
            </a:pPr>
            <a:endParaRPr kumimoji="0" lang="zh-TW" altLang="en-US" b="1">
              <a:solidFill>
                <a:srgbClr val="0000FF"/>
              </a:solidFill>
              <a:latin typeface="+mn-lt"/>
              <a:ea typeface="+mn-ea"/>
            </a:endParaRPr>
          </a:p>
          <a:p>
            <a:pPr fontAlgn="auto">
              <a:spcBef>
                <a:spcPts val="0"/>
              </a:spcBef>
              <a:spcAft>
                <a:spcPts val="0"/>
              </a:spcAft>
              <a:defRPr/>
            </a:pPr>
            <a:endParaRPr kumimoji="0" lang="zh-TW" altLang="en-US" b="1">
              <a:solidFill>
                <a:srgbClr val="0000FF"/>
              </a:solidFill>
              <a:latin typeface="+mn-lt"/>
              <a:ea typeface="+mn-ea"/>
            </a:endParaRPr>
          </a:p>
        </p:txBody>
      </p:sp>
    </p:spTree>
  </p:cSld>
  <p:clrMapOvr>
    <a:masterClrMapping/>
  </p:clrMapOvr>
  <p:transition>
    <p:fad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投影片編號版面配置區 1"/>
          <p:cNvSpPr>
            <a:spLocks noGrp="1"/>
          </p:cNvSpPr>
          <p:nvPr>
            <p:ph type="sldNum" sz="quarter" idx="12"/>
          </p:nvPr>
        </p:nvSpPr>
        <p:spPr bwMode="auto">
          <a:noFill/>
          <a:ln>
            <a:round/>
            <a:headEnd/>
            <a:tailEnd/>
          </a:ln>
        </p:spPr>
        <p:txBody>
          <a:bodyPr/>
          <a:lstStyle/>
          <a:p>
            <a:fld id="{9F265578-A582-4F81-B093-DF315F0D66C1}" type="slidenum">
              <a:rPr lang="zh-TW" altLang="en-US" sz="1800" smtClean="0">
                <a:solidFill>
                  <a:schemeClr val="tx2"/>
                </a:solidFill>
                <a:ea typeface="標楷體" pitchFamily="65" charset="-120"/>
              </a:rPr>
              <a:pPr/>
              <a:t>64</a:t>
            </a:fld>
            <a:endParaRPr lang="zh-TW" altLang="en-US" sz="1800">
              <a:solidFill>
                <a:schemeClr val="tx2"/>
              </a:solidFill>
              <a:ea typeface="標楷體" pitchFamily="65" charset="-120"/>
            </a:endParaRPr>
          </a:p>
        </p:txBody>
      </p:sp>
      <p:sp>
        <p:nvSpPr>
          <p:cNvPr id="2" name="Rectangle 2"/>
          <p:cNvSpPr>
            <a:spLocks noGrp="1"/>
          </p:cNvSpPr>
          <p:nvPr>
            <p:ph type="title" idx="4294967295"/>
          </p:nvPr>
        </p:nvSpPr>
        <p:spPr>
          <a:xfrm>
            <a:off x="539750" y="360363"/>
            <a:ext cx="9432925" cy="1098550"/>
          </a:xfrm>
        </p:spPr>
        <p:txBody>
          <a:bodyPr rtlCol="0">
            <a:normAutofit/>
          </a:bodyPr>
          <a:lstStyle/>
          <a:p>
            <a:pPr eaLnBrk="1" fontAlgn="auto" hangingPunct="1">
              <a:spcAft>
                <a:spcPts val="0"/>
              </a:spcAft>
              <a:defRPr/>
            </a:pPr>
            <a:r>
              <a:rPr lang="zh-TW" altLang="en-US"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rPr>
              <a:t>補足之期限</a:t>
            </a:r>
          </a:p>
        </p:txBody>
      </p:sp>
      <p:sp>
        <p:nvSpPr>
          <p:cNvPr id="25604" name="Rectangle 3"/>
          <p:cNvSpPr>
            <a:spLocks noGrp="1"/>
          </p:cNvSpPr>
          <p:nvPr>
            <p:ph idx="4294967295"/>
          </p:nvPr>
        </p:nvSpPr>
        <p:spPr>
          <a:xfrm>
            <a:off x="504825" y="1439863"/>
            <a:ext cx="8335963" cy="3960812"/>
          </a:xfrm>
        </p:spPr>
        <p:txBody>
          <a:bodyPr rtlCol="0">
            <a:normAutofit/>
          </a:bodyPr>
          <a:lstStyle/>
          <a:p>
            <a:pPr eaLnBrk="1" fontAlgn="auto" hangingPunct="1">
              <a:spcBef>
                <a:spcPct val="0"/>
              </a:spcBef>
              <a:spcAft>
                <a:spcPts val="0"/>
              </a:spcAft>
              <a:buClr>
                <a:srgbClr val="FF0000"/>
              </a:buClr>
              <a:buFont typeface="Wingdings 3" charset="2"/>
              <a:buChar char=""/>
              <a:defRPr/>
            </a:pPr>
            <a:r>
              <a:rPr lang="zh-TW" altLang="en-US" sz="3200" b="1" dirty="0">
                <a:solidFill>
                  <a:srgbClr val="0000FF"/>
                </a:solidFill>
                <a:latin typeface="Times New Roman" panose="02020603050405020304" pitchFamily="18" charset="0"/>
                <a:ea typeface="標楷體" panose="03000509000000000000" pitchFamily="65" charset="-120"/>
              </a:rPr>
              <a:t>若</a:t>
            </a:r>
            <a:r>
              <a:rPr lang="zh-TW" altLang="en-US" sz="3200" b="1" u="sng" dirty="0">
                <a:solidFill>
                  <a:srgbClr val="FF0000"/>
                </a:solidFill>
                <a:latin typeface="Times New Roman" panose="02020603050405020304" pitchFamily="18" charset="0"/>
                <a:ea typeface="標楷體" panose="03000509000000000000" pitchFamily="65" charset="-120"/>
              </a:rPr>
              <a:t>選任時</a:t>
            </a:r>
            <a:r>
              <a:rPr lang="zh-TW" altLang="en-US" sz="3200" b="1" dirty="0">
                <a:solidFill>
                  <a:srgbClr val="0000FF"/>
                </a:solidFill>
                <a:latin typeface="Times New Roman" panose="02020603050405020304" pitchFamily="18" charset="0"/>
                <a:ea typeface="標楷體" panose="03000509000000000000" pitchFamily="65" charset="-120"/>
              </a:rPr>
              <a:t>持股成數不足，由獨立董事（監察人）外之全體董事（監察人）於就任後補足。</a:t>
            </a:r>
          </a:p>
          <a:p>
            <a:pPr eaLnBrk="1" fontAlgn="auto" hangingPunct="1">
              <a:spcBef>
                <a:spcPct val="0"/>
              </a:spcBef>
              <a:spcAft>
                <a:spcPts val="0"/>
              </a:spcAft>
              <a:buClr>
                <a:srgbClr val="FF0000"/>
              </a:buClr>
              <a:buFont typeface="Wingdings 3" charset="2"/>
              <a:buChar char=""/>
              <a:defRPr/>
            </a:pPr>
            <a:r>
              <a:rPr lang="zh-TW" altLang="en-US" sz="3200" b="1" dirty="0">
                <a:solidFill>
                  <a:srgbClr val="0000FF"/>
                </a:solidFill>
                <a:latin typeface="Times New Roman" panose="02020603050405020304" pitchFamily="18" charset="0"/>
                <a:ea typeface="標楷體" panose="03000509000000000000" pitchFamily="65" charset="-120"/>
              </a:rPr>
              <a:t>若任期中轉讓或部分董事（監察人）解任致持股成數不足，獨立董事（監察人）外之全體董事（監察人）應補足。</a:t>
            </a:r>
          </a:p>
          <a:p>
            <a:pPr marL="0" indent="0" eaLnBrk="1" fontAlgn="auto" hangingPunct="1">
              <a:spcAft>
                <a:spcPts val="0"/>
              </a:spcAft>
              <a:buClr>
                <a:schemeClr val="accent3"/>
              </a:buClr>
              <a:buFont typeface="Wingdings 3" charset="2"/>
              <a:buNone/>
              <a:defRPr/>
            </a:pPr>
            <a:r>
              <a:rPr lang="zh-TW" altLang="en-US" sz="3200" b="1" dirty="0">
                <a:solidFill>
                  <a:srgbClr val="FF0000"/>
                </a:solidFill>
                <a:latin typeface="Times New Roman" panose="02020603050405020304" pitchFamily="18" charset="0"/>
                <a:ea typeface="標楷體" panose="03000509000000000000" pitchFamily="65" charset="-120"/>
              </a:rPr>
              <a:t>    </a:t>
            </a:r>
            <a:endParaRPr lang="en-US" altLang="zh-TW" sz="3200" b="1" dirty="0">
              <a:solidFill>
                <a:srgbClr val="FF0000"/>
              </a:solidFill>
              <a:latin typeface="Times New Roman" panose="02020603050405020304" pitchFamily="18" charset="0"/>
              <a:ea typeface="標楷體" panose="03000509000000000000" pitchFamily="65" charset="-120"/>
            </a:endParaRPr>
          </a:p>
          <a:p>
            <a:pPr marL="0" indent="0" eaLnBrk="1" fontAlgn="auto" hangingPunct="1">
              <a:spcAft>
                <a:spcPts val="0"/>
              </a:spcAft>
              <a:buClr>
                <a:schemeClr val="accent3"/>
              </a:buClr>
              <a:buFont typeface="Wingdings 3" charset="2"/>
              <a:buNone/>
              <a:defRPr/>
            </a:pPr>
            <a:r>
              <a:rPr lang="en-US" altLang="zh-TW" sz="3200" b="1" dirty="0">
                <a:solidFill>
                  <a:srgbClr val="FF0000"/>
                </a:solidFill>
                <a:latin typeface="Times New Roman" panose="02020603050405020304" pitchFamily="18" charset="0"/>
                <a:ea typeface="標楷體" panose="03000509000000000000" pitchFamily="65" charset="-120"/>
              </a:rPr>
              <a:t>    </a:t>
            </a:r>
            <a:r>
              <a:rPr lang="zh-TW" altLang="en-US" sz="3200" b="1" dirty="0">
                <a:solidFill>
                  <a:srgbClr val="FF0000"/>
                </a:solidFill>
                <a:latin typeface="Times New Roman" panose="02020603050405020304" pitchFamily="18" charset="0"/>
                <a:ea typeface="標楷體" panose="03000509000000000000" pitchFamily="65" charset="-120"/>
              </a:rPr>
              <a:t>註：原應於一個月補足持股之規範刪除</a:t>
            </a:r>
            <a:r>
              <a:rPr lang="zh-TW" altLang="en-US" sz="3200" dirty="0">
                <a:solidFill>
                  <a:srgbClr val="FFFF00"/>
                </a:solidFill>
                <a:latin typeface="Times New Roman" panose="02020603050405020304" pitchFamily="18" charset="0"/>
                <a:ea typeface="標楷體" panose="03000509000000000000" pitchFamily="65" charset="-120"/>
              </a:rPr>
              <a:t>。</a:t>
            </a:r>
            <a:endParaRPr lang="zh-TW" altLang="en-US" sz="3200" u="sng" dirty="0">
              <a:solidFill>
                <a:srgbClr val="FFFF00"/>
              </a:solidFill>
              <a:latin typeface="Times New Roman" panose="02020603050405020304" pitchFamily="18" charset="0"/>
              <a:ea typeface="標楷體" panose="03000509000000000000" pitchFamily="65" charset="-120"/>
            </a:endParaRPr>
          </a:p>
          <a:p>
            <a:pPr marL="1619250" indent="-1619250" eaLnBrk="1" fontAlgn="auto" hangingPunct="1">
              <a:spcBef>
                <a:spcPct val="0"/>
              </a:spcBef>
              <a:spcAft>
                <a:spcPts val="0"/>
              </a:spcAft>
              <a:buClr>
                <a:schemeClr val="accent3"/>
              </a:buClr>
              <a:buFont typeface="Wingdings" pitchFamily="2" charset="2"/>
              <a:buNone/>
              <a:defRPr/>
            </a:pPr>
            <a:endParaRPr lang="zh-TW" altLang="en-US" sz="3200" dirty="0">
              <a:solidFill>
                <a:schemeClr val="tx1">
                  <a:lumMod val="75000"/>
                  <a:lumOff val="25000"/>
                </a:schemeClr>
              </a:solidFill>
            </a:endParaRPr>
          </a:p>
        </p:txBody>
      </p:sp>
      <p:sp>
        <p:nvSpPr>
          <p:cNvPr id="250884" name="Rectangle 4"/>
          <p:cNvSpPr>
            <a:spLocks noChangeArrowheads="1"/>
          </p:cNvSpPr>
          <p:nvPr/>
        </p:nvSpPr>
        <p:spPr bwMode="auto">
          <a:xfrm>
            <a:off x="720725" y="1439863"/>
            <a:ext cx="4953000" cy="64611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fontAlgn="auto">
              <a:spcBef>
                <a:spcPts val="0"/>
              </a:spcBef>
              <a:spcAft>
                <a:spcPts val="0"/>
              </a:spcAft>
              <a:defRPr/>
            </a:pPr>
            <a:endParaRPr kumimoji="0" lang="zh-TW" altLang="en-US" b="1">
              <a:solidFill>
                <a:srgbClr val="0000FF"/>
              </a:solidFill>
              <a:latin typeface="+mn-lt"/>
              <a:ea typeface="+mn-ea"/>
            </a:endParaRPr>
          </a:p>
          <a:p>
            <a:pPr fontAlgn="auto">
              <a:spcBef>
                <a:spcPts val="0"/>
              </a:spcBef>
              <a:spcAft>
                <a:spcPts val="0"/>
              </a:spcAft>
              <a:defRPr/>
            </a:pPr>
            <a:endParaRPr kumimoji="0" lang="zh-TW" altLang="en-US" b="1">
              <a:solidFill>
                <a:srgbClr val="0000FF"/>
              </a:solidFill>
              <a:latin typeface="+mn-lt"/>
              <a:ea typeface="+mn-ea"/>
            </a:endParaRPr>
          </a:p>
        </p:txBody>
      </p:sp>
    </p:spTree>
  </p:cSld>
  <p:clrMapOvr>
    <a:masterClrMapping/>
  </p:clrMapOvr>
  <p:transition>
    <p:fad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投影片編號版面配置區 1"/>
          <p:cNvSpPr>
            <a:spLocks noGrp="1"/>
          </p:cNvSpPr>
          <p:nvPr>
            <p:ph type="sldNum" sz="quarter" idx="12"/>
          </p:nvPr>
        </p:nvSpPr>
        <p:spPr bwMode="auto">
          <a:noFill/>
          <a:ln>
            <a:round/>
            <a:headEnd/>
            <a:tailEnd/>
          </a:ln>
        </p:spPr>
        <p:txBody>
          <a:bodyPr/>
          <a:lstStyle/>
          <a:p>
            <a:fld id="{C88BAE39-29A8-4FCA-A5B4-842D11EFAC71}" type="slidenum">
              <a:rPr lang="zh-TW" altLang="en-US" sz="1800" smtClean="0">
                <a:solidFill>
                  <a:schemeClr val="tx2"/>
                </a:solidFill>
                <a:ea typeface="標楷體" pitchFamily="65" charset="-120"/>
              </a:rPr>
              <a:pPr/>
              <a:t>65</a:t>
            </a:fld>
            <a:endParaRPr lang="zh-TW" altLang="en-US" sz="1800">
              <a:solidFill>
                <a:schemeClr val="tx2"/>
              </a:solidFill>
              <a:ea typeface="標楷體" pitchFamily="65" charset="-120"/>
            </a:endParaRPr>
          </a:p>
        </p:txBody>
      </p:sp>
      <p:sp>
        <p:nvSpPr>
          <p:cNvPr id="2" name="Rectangle 2"/>
          <p:cNvSpPr>
            <a:spLocks noGrp="1"/>
          </p:cNvSpPr>
          <p:nvPr>
            <p:ph type="title" idx="4294967295"/>
          </p:nvPr>
        </p:nvSpPr>
        <p:spPr>
          <a:xfrm>
            <a:off x="539750" y="360363"/>
            <a:ext cx="9423400" cy="895350"/>
          </a:xfrm>
        </p:spPr>
        <p:txBody>
          <a:bodyPr rtlCol="0">
            <a:normAutofit/>
          </a:bodyPr>
          <a:lstStyle/>
          <a:p>
            <a:pPr eaLnBrk="1" fontAlgn="auto" hangingPunct="1">
              <a:spcAft>
                <a:spcPts val="0"/>
              </a:spcAft>
              <a:defRPr/>
            </a:pPr>
            <a:r>
              <a:rPr lang="zh-TW" altLang="en-US"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rPr>
              <a:t>持股成數維持之義務</a:t>
            </a:r>
          </a:p>
        </p:txBody>
      </p:sp>
      <p:sp>
        <p:nvSpPr>
          <p:cNvPr id="25604" name="Rectangle 3"/>
          <p:cNvSpPr>
            <a:spLocks noGrp="1"/>
          </p:cNvSpPr>
          <p:nvPr>
            <p:ph idx="4294967295"/>
          </p:nvPr>
        </p:nvSpPr>
        <p:spPr>
          <a:xfrm>
            <a:off x="647700" y="1439863"/>
            <a:ext cx="8408988" cy="4102100"/>
          </a:xfrm>
        </p:spPr>
        <p:txBody>
          <a:bodyPr rtlCol="0">
            <a:normAutofit lnSpcReduction="10000"/>
          </a:bodyPr>
          <a:lstStyle/>
          <a:p>
            <a:pPr marL="0" indent="0" eaLnBrk="1" fontAlgn="auto" hangingPunct="1">
              <a:spcAft>
                <a:spcPts val="0"/>
              </a:spcAft>
              <a:buClr>
                <a:schemeClr val="accent3"/>
              </a:buClr>
              <a:buFont typeface="Wingdings" pitchFamily="2" charset="2"/>
              <a:buNone/>
              <a:defRPr/>
            </a:pPr>
            <a:r>
              <a:rPr lang="zh-TW" altLang="en-US" sz="3200" b="1" dirty="0">
                <a:solidFill>
                  <a:srgbClr val="0000FF"/>
                </a:solidFill>
                <a:latin typeface="Times New Roman" panose="02020603050405020304" pitchFamily="18" charset="0"/>
                <a:ea typeface="標楷體" panose="03000509000000000000" pitchFamily="65" charset="-120"/>
              </a:rPr>
              <a:t>按公開發行公司董事、監察人股權成數及查核實施規則第五條第二款暨原財政部證券管理委員會於84年11月7日（84）台財證（三）字第02583號函解釋規定，發行公司全體董事或監察人持有股份總額低於查核實施規則第二條所定之成數者，</a:t>
            </a:r>
            <a:r>
              <a:rPr lang="zh-TW" altLang="en-US" sz="3200" b="1" u="sng" dirty="0">
                <a:solidFill>
                  <a:srgbClr val="C00000"/>
                </a:solidFill>
                <a:latin typeface="Times New Roman" panose="02020603050405020304" pitchFamily="18" charset="0"/>
                <a:ea typeface="標楷體" panose="03000509000000000000" pitchFamily="65" charset="-120"/>
              </a:rPr>
              <a:t>公司應於每月16日以前</a:t>
            </a:r>
            <a:r>
              <a:rPr lang="zh-TW" altLang="en-US" sz="3200" b="1" dirty="0">
                <a:solidFill>
                  <a:srgbClr val="0000FF"/>
                </a:solidFill>
                <a:latin typeface="Times New Roman" panose="02020603050405020304" pitchFamily="18" charset="0"/>
                <a:ea typeface="標楷體" panose="03000509000000000000" pitchFamily="65" charset="-120"/>
              </a:rPr>
              <a:t>通知獨立董事外之全體董事或監察人補足，並副知主管機關，若公司未依規定通知者，將有證券交易法第178條及179條之適用。</a:t>
            </a:r>
          </a:p>
          <a:p>
            <a:pPr marL="1619250" indent="-1619250" eaLnBrk="1" fontAlgn="auto" hangingPunct="1">
              <a:spcBef>
                <a:spcPct val="0"/>
              </a:spcBef>
              <a:spcAft>
                <a:spcPts val="0"/>
              </a:spcAft>
              <a:buClr>
                <a:schemeClr val="accent3"/>
              </a:buClr>
              <a:buFont typeface="Wingdings" pitchFamily="2" charset="2"/>
              <a:buNone/>
              <a:defRPr/>
            </a:pPr>
            <a:endParaRPr lang="zh-TW" altLang="en-US" sz="3000" dirty="0">
              <a:solidFill>
                <a:schemeClr val="tx1">
                  <a:lumMod val="75000"/>
                  <a:lumOff val="25000"/>
                </a:schemeClr>
              </a:solidFill>
            </a:endParaRPr>
          </a:p>
        </p:txBody>
      </p:sp>
      <p:sp>
        <p:nvSpPr>
          <p:cNvPr id="250884" name="Rectangle 4"/>
          <p:cNvSpPr>
            <a:spLocks noChangeArrowheads="1"/>
          </p:cNvSpPr>
          <p:nvPr/>
        </p:nvSpPr>
        <p:spPr bwMode="auto">
          <a:xfrm>
            <a:off x="1833563" y="3933825"/>
            <a:ext cx="4953000" cy="646113"/>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fontAlgn="auto">
              <a:spcBef>
                <a:spcPts val="0"/>
              </a:spcBef>
              <a:spcAft>
                <a:spcPts val="0"/>
              </a:spcAft>
              <a:defRPr/>
            </a:pPr>
            <a:endParaRPr kumimoji="0" lang="zh-TW" altLang="en-US" b="1">
              <a:solidFill>
                <a:srgbClr val="0000FF"/>
              </a:solidFill>
              <a:latin typeface="+mn-lt"/>
              <a:ea typeface="+mn-ea"/>
            </a:endParaRPr>
          </a:p>
          <a:p>
            <a:pPr fontAlgn="auto">
              <a:spcBef>
                <a:spcPts val="0"/>
              </a:spcBef>
              <a:spcAft>
                <a:spcPts val="0"/>
              </a:spcAft>
              <a:defRPr/>
            </a:pPr>
            <a:endParaRPr kumimoji="0" lang="zh-TW" altLang="en-US" b="1">
              <a:solidFill>
                <a:srgbClr val="0000FF"/>
              </a:solidFill>
              <a:latin typeface="+mn-lt"/>
              <a:ea typeface="+mn-ea"/>
            </a:endParaRPr>
          </a:p>
        </p:txBody>
      </p:sp>
    </p:spTree>
  </p:cSld>
  <p:clrMapOvr>
    <a:masterClrMapping/>
  </p:clrMapOvr>
  <p:transition>
    <p:fad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投影片編號版面配置區 1"/>
          <p:cNvSpPr>
            <a:spLocks noGrp="1"/>
          </p:cNvSpPr>
          <p:nvPr>
            <p:ph type="sldNum" sz="quarter" idx="12"/>
          </p:nvPr>
        </p:nvSpPr>
        <p:spPr bwMode="auto">
          <a:noFill/>
          <a:ln>
            <a:round/>
            <a:headEnd/>
            <a:tailEnd/>
          </a:ln>
        </p:spPr>
        <p:txBody>
          <a:bodyPr/>
          <a:lstStyle/>
          <a:p>
            <a:fld id="{C86B04BF-9D72-4DC9-ABCF-BF97334F382E}" type="slidenum">
              <a:rPr lang="zh-TW" altLang="en-US" sz="1800" smtClean="0">
                <a:solidFill>
                  <a:schemeClr val="tx2"/>
                </a:solidFill>
                <a:latin typeface="Times New Roman" pitchFamily="18" charset="0"/>
                <a:ea typeface="標楷體" pitchFamily="65" charset="-120"/>
              </a:rPr>
              <a:pPr/>
              <a:t>66</a:t>
            </a:fld>
            <a:endParaRPr lang="zh-TW" altLang="en-US" sz="1800">
              <a:solidFill>
                <a:schemeClr val="tx2"/>
              </a:solidFill>
              <a:latin typeface="Times New Roman" pitchFamily="18" charset="0"/>
              <a:ea typeface="標楷體" pitchFamily="65" charset="-120"/>
            </a:endParaRPr>
          </a:p>
        </p:txBody>
      </p:sp>
      <p:sp>
        <p:nvSpPr>
          <p:cNvPr id="2" name="Rectangle 2"/>
          <p:cNvSpPr>
            <a:spLocks noGrp="1"/>
          </p:cNvSpPr>
          <p:nvPr>
            <p:ph type="title" idx="4294967295"/>
          </p:nvPr>
        </p:nvSpPr>
        <p:spPr>
          <a:xfrm>
            <a:off x="539750" y="360363"/>
            <a:ext cx="9401175" cy="1027112"/>
          </a:xfrm>
        </p:spPr>
        <p:txBody>
          <a:bodyPr rtlCol="0">
            <a:normAutofit/>
          </a:bodyPr>
          <a:lstStyle/>
          <a:p>
            <a:pPr eaLnBrk="1" fontAlgn="auto" hangingPunct="1">
              <a:spcAft>
                <a:spcPts val="0"/>
              </a:spcAft>
              <a:defRPr/>
            </a:pPr>
            <a:r>
              <a:rPr lang="zh-TW" altLang="en-US" sz="4000" b="1" dirty="0">
                <a:solidFill>
                  <a:srgbClr val="FF0000"/>
                </a:solidFill>
                <a:effectLst>
                  <a:outerShdw blurRad="38100" dist="38100" dir="2700000" algn="tl">
                    <a:srgbClr val="C0C0C0"/>
                  </a:outerShdw>
                </a:effectLst>
                <a:latin typeface="Times New Roman" panose="02020603050405020304" pitchFamily="18" charset="0"/>
                <a:ea typeface="標楷體" panose="03000509000000000000" pitchFamily="65" charset="-120"/>
              </a:rPr>
              <a:t>罰則</a:t>
            </a:r>
            <a:endParaRPr lang="en-US" altLang="zh-TW" sz="4000" b="1" dirty="0">
              <a:solidFill>
                <a:srgbClr val="FF0000"/>
              </a:solidFill>
              <a:effectLst>
                <a:outerShdw blurRad="38100" dist="38100" dir="2700000" algn="tl">
                  <a:srgbClr val="C0C0C0"/>
                </a:outerShdw>
              </a:effectLst>
              <a:latin typeface="Times New Roman" panose="02020603050405020304" pitchFamily="18" charset="0"/>
              <a:ea typeface="標楷體" panose="03000509000000000000" pitchFamily="65" charset="-120"/>
            </a:endParaRPr>
          </a:p>
        </p:txBody>
      </p:sp>
      <p:sp>
        <p:nvSpPr>
          <p:cNvPr id="16388" name="Rectangle 3"/>
          <p:cNvSpPr>
            <a:spLocks noGrp="1"/>
          </p:cNvSpPr>
          <p:nvPr>
            <p:ph idx="4294967295"/>
          </p:nvPr>
        </p:nvSpPr>
        <p:spPr>
          <a:xfrm>
            <a:off x="1857375" y="1341438"/>
            <a:ext cx="7256463" cy="4375150"/>
          </a:xfrm>
        </p:spPr>
        <p:txBody>
          <a:bodyPr rtlCol="0">
            <a:normAutofit/>
          </a:bodyPr>
          <a:lstStyle/>
          <a:p>
            <a:pPr marL="0" indent="0" eaLnBrk="1" fontAlgn="auto" hangingPunct="1">
              <a:spcBef>
                <a:spcPts val="0"/>
              </a:spcBef>
              <a:spcAft>
                <a:spcPts val="0"/>
              </a:spcAft>
              <a:buClr>
                <a:srgbClr val="FFCC00"/>
              </a:buClr>
              <a:buFont typeface="Wingdings" pitchFamily="2" charset="2"/>
              <a:buNone/>
              <a:defRPr/>
            </a:pPr>
            <a:r>
              <a:rPr lang="zh-TW" altLang="en-US" sz="2800" b="1" dirty="0">
                <a:solidFill>
                  <a:srgbClr val="0000FF"/>
                </a:solidFill>
                <a:ea typeface="標楷體" pitchFamily="65" charset="-120"/>
              </a:rPr>
              <a:t>違反證交法第二十六條第二項所定公開發行公司董事、監察人股權成數及查核實施規則有關通知及查核之規定者，處新台幣</a:t>
            </a:r>
            <a:r>
              <a:rPr lang="zh-TW" altLang="en-US" sz="2800" b="1" u="sng" dirty="0">
                <a:solidFill>
                  <a:srgbClr val="FF0000"/>
                </a:solidFill>
                <a:ea typeface="標楷體" pitchFamily="65" charset="-120"/>
              </a:rPr>
              <a:t>二十四萬元</a:t>
            </a:r>
            <a:r>
              <a:rPr lang="zh-TW" altLang="en-US" sz="2800" b="1" dirty="0">
                <a:solidFill>
                  <a:srgbClr val="FF0000"/>
                </a:solidFill>
                <a:ea typeface="標楷體" pitchFamily="65" charset="-120"/>
              </a:rPr>
              <a:t>以上</a:t>
            </a:r>
            <a:r>
              <a:rPr lang="zh-TW" altLang="en-US" sz="2800" b="1" u="sng" dirty="0">
                <a:solidFill>
                  <a:srgbClr val="FF0000"/>
                </a:solidFill>
                <a:ea typeface="標楷體" pitchFamily="65" charset="-120"/>
              </a:rPr>
              <a:t>四百八十萬元</a:t>
            </a:r>
            <a:r>
              <a:rPr lang="zh-TW" altLang="en-US" sz="2800" b="1" dirty="0">
                <a:solidFill>
                  <a:srgbClr val="FF0000"/>
                </a:solidFill>
                <a:ea typeface="標楷體" pitchFamily="65" charset="-120"/>
              </a:rPr>
              <a:t>以下之罰鍰</a:t>
            </a:r>
            <a:r>
              <a:rPr lang="zh-TW" altLang="en-US" sz="2800" b="1" dirty="0">
                <a:solidFill>
                  <a:srgbClr val="0000FF"/>
                </a:solidFill>
                <a:ea typeface="標楷體" pitchFamily="65" charset="-120"/>
              </a:rPr>
              <a:t>。</a:t>
            </a:r>
          </a:p>
          <a:p>
            <a:pPr marL="274320" indent="-274320" eaLnBrk="1" fontAlgn="auto" hangingPunct="1">
              <a:spcBef>
                <a:spcPts val="0"/>
              </a:spcBef>
              <a:spcAft>
                <a:spcPts val="0"/>
              </a:spcAft>
              <a:buClr>
                <a:srgbClr val="FFCC00"/>
              </a:buClr>
              <a:buFont typeface="Wingdings" pitchFamily="2" charset="2"/>
              <a:buNone/>
              <a:defRPr/>
            </a:pPr>
            <a:r>
              <a:rPr lang="zh-TW" altLang="en-US" sz="2800" b="1" dirty="0">
                <a:solidFill>
                  <a:srgbClr val="0000FF"/>
                </a:solidFill>
                <a:ea typeface="標楷體" pitchFamily="65" charset="-120"/>
              </a:rPr>
              <a:t>(證交法第一百七十八條第一項第八款規定)</a:t>
            </a:r>
            <a:endParaRPr lang="en-US" altLang="zh-TW" sz="2800" b="1" dirty="0">
              <a:solidFill>
                <a:srgbClr val="0000FF"/>
              </a:solidFill>
              <a:ea typeface="標楷體" pitchFamily="65" charset="-120"/>
            </a:endParaRPr>
          </a:p>
          <a:p>
            <a:pPr marL="0" indent="0" eaLnBrk="1" fontAlgn="auto" hangingPunct="1">
              <a:spcBef>
                <a:spcPts val="0"/>
              </a:spcBef>
              <a:spcAft>
                <a:spcPts val="0"/>
              </a:spcAft>
              <a:buClr>
                <a:srgbClr val="FFCC00"/>
              </a:buClr>
              <a:buFont typeface="Wingdings" pitchFamily="2" charset="2"/>
              <a:buNone/>
              <a:defRPr/>
            </a:pPr>
            <a:endParaRPr lang="en-US" altLang="zh-TW" sz="2800" b="1" dirty="0">
              <a:solidFill>
                <a:srgbClr val="FF0000"/>
              </a:solidFill>
              <a:ea typeface="標楷體" pitchFamily="65" charset="-120"/>
            </a:endParaRPr>
          </a:p>
          <a:p>
            <a:pPr marL="0" indent="0" eaLnBrk="1" fontAlgn="auto" hangingPunct="1">
              <a:spcBef>
                <a:spcPts val="0"/>
              </a:spcBef>
              <a:spcAft>
                <a:spcPts val="0"/>
              </a:spcAft>
              <a:buClr>
                <a:srgbClr val="FFCC00"/>
              </a:buClr>
              <a:buFont typeface="Wingdings" pitchFamily="2" charset="2"/>
              <a:buNone/>
              <a:defRPr/>
            </a:pPr>
            <a:r>
              <a:rPr lang="zh-TW" altLang="en-US" sz="2800" b="1" dirty="0">
                <a:solidFill>
                  <a:srgbClr val="FF0000"/>
                </a:solidFill>
                <a:ea typeface="標楷體" pitchFamily="65" charset="-120"/>
              </a:rPr>
              <a:t>法人違反本法之規定者，依本章各條之規定處罰其為行為之負責人。</a:t>
            </a:r>
            <a:endParaRPr lang="en-US" altLang="zh-TW" sz="2800" b="1" dirty="0">
              <a:solidFill>
                <a:srgbClr val="FF0000"/>
              </a:solidFill>
              <a:ea typeface="標楷體" pitchFamily="65" charset="-120"/>
            </a:endParaRPr>
          </a:p>
          <a:p>
            <a:pPr marL="0" indent="0" eaLnBrk="1" fontAlgn="auto" hangingPunct="1">
              <a:spcBef>
                <a:spcPts val="0"/>
              </a:spcBef>
              <a:spcAft>
                <a:spcPts val="0"/>
              </a:spcAft>
              <a:buClr>
                <a:srgbClr val="FFCC00"/>
              </a:buClr>
              <a:buFont typeface="Wingdings" pitchFamily="2" charset="2"/>
              <a:buNone/>
              <a:defRPr/>
            </a:pPr>
            <a:r>
              <a:rPr lang="zh-TW" altLang="en-US" sz="2800" b="1" dirty="0">
                <a:solidFill>
                  <a:srgbClr val="0000FF"/>
                </a:solidFill>
                <a:ea typeface="標楷體" pitchFamily="65" charset="-120"/>
              </a:rPr>
              <a:t>(證交法第一百七十九條規定)</a:t>
            </a:r>
            <a:endParaRPr lang="en-US" altLang="zh-TW" sz="2800" b="1" dirty="0">
              <a:solidFill>
                <a:srgbClr val="0000FF"/>
              </a:solidFill>
              <a:ea typeface="標楷體" pitchFamily="65" charset="-120"/>
            </a:endParaRPr>
          </a:p>
          <a:p>
            <a:pPr marL="0" indent="0" eaLnBrk="1" fontAlgn="auto" hangingPunct="1">
              <a:spcBef>
                <a:spcPts val="0"/>
              </a:spcBef>
              <a:spcAft>
                <a:spcPts val="0"/>
              </a:spcAft>
              <a:buClr>
                <a:srgbClr val="FFCC00"/>
              </a:buClr>
              <a:buFont typeface="Wingdings" pitchFamily="2" charset="2"/>
              <a:buNone/>
              <a:defRPr/>
            </a:pPr>
            <a:endParaRPr lang="zh-TW" altLang="en-US" sz="2800" dirty="0">
              <a:solidFill>
                <a:schemeClr val="tx1">
                  <a:lumMod val="75000"/>
                  <a:lumOff val="25000"/>
                </a:schemeClr>
              </a:solidFill>
              <a:latin typeface="Times New Roman" panose="02020603050405020304" pitchFamily="18" charset="0"/>
              <a:ea typeface="標楷體" panose="03000509000000000000" pitchFamily="65" charset="-120"/>
            </a:endParaRPr>
          </a:p>
        </p:txBody>
      </p:sp>
      <p:pic>
        <p:nvPicPr>
          <p:cNvPr id="78853" name="Picture 34" descr="007.gif (410 bytes)"/>
          <p:cNvPicPr>
            <a:picLocks noChangeAspect="1" noChangeArrowheads="1" noCrop="1"/>
          </p:cNvPicPr>
          <p:nvPr/>
        </p:nvPicPr>
        <p:blipFill>
          <a:blip r:embed="rId3" cstate="print"/>
          <a:srcRect/>
          <a:stretch>
            <a:fillRect/>
          </a:stretch>
        </p:blipFill>
        <p:spPr bwMode="auto">
          <a:xfrm>
            <a:off x="1588" y="2152650"/>
            <a:ext cx="1562100" cy="1781175"/>
          </a:xfrm>
          <a:prstGeom prst="rect">
            <a:avLst/>
          </a:prstGeom>
          <a:noFill/>
          <a:ln w="9525">
            <a:noFill/>
            <a:miter lim="800000"/>
            <a:headEnd/>
            <a:tailEnd/>
          </a:ln>
        </p:spPr>
      </p:pic>
    </p:spTree>
  </p:cSld>
  <p:clrMapOvr>
    <a:masterClrMapping/>
  </p:clrMapOvr>
  <p:transition>
    <p:fad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投影片編號版面配置區 1"/>
          <p:cNvSpPr>
            <a:spLocks noGrp="1"/>
          </p:cNvSpPr>
          <p:nvPr>
            <p:ph type="sldNum" sz="quarter" idx="12"/>
          </p:nvPr>
        </p:nvSpPr>
        <p:spPr bwMode="auto">
          <a:noFill/>
          <a:ln>
            <a:round/>
            <a:headEnd/>
            <a:tailEnd/>
          </a:ln>
        </p:spPr>
        <p:txBody>
          <a:bodyPr/>
          <a:lstStyle/>
          <a:p>
            <a:fld id="{50374F89-A615-42BD-9D9E-D655AFED7B92}" type="slidenum">
              <a:rPr lang="zh-TW" altLang="en-US" sz="1800" smtClean="0">
                <a:solidFill>
                  <a:schemeClr val="tx2"/>
                </a:solidFill>
                <a:ea typeface="標楷體" pitchFamily="65" charset="-120"/>
              </a:rPr>
              <a:pPr/>
              <a:t>67</a:t>
            </a:fld>
            <a:endParaRPr lang="zh-TW" altLang="en-US" sz="1800">
              <a:solidFill>
                <a:schemeClr val="tx2"/>
              </a:solidFill>
              <a:ea typeface="標楷體" pitchFamily="65" charset="-120"/>
            </a:endParaRPr>
          </a:p>
        </p:txBody>
      </p:sp>
      <p:sp>
        <p:nvSpPr>
          <p:cNvPr id="65539" name="Rectangle 2"/>
          <p:cNvSpPr>
            <a:spLocks noGrp="1"/>
          </p:cNvSpPr>
          <p:nvPr>
            <p:ph type="title" idx="4294967295"/>
          </p:nvPr>
        </p:nvSpPr>
        <p:spPr>
          <a:xfrm>
            <a:off x="539750" y="360363"/>
            <a:ext cx="9421813" cy="996950"/>
          </a:xfrm>
        </p:spPr>
        <p:txBody>
          <a:bodyPr rtlCol="0">
            <a:normAutofit/>
          </a:bodyPr>
          <a:lstStyle/>
          <a:p>
            <a:pPr eaLnBrk="1" fontAlgn="auto" hangingPunct="1">
              <a:spcAft>
                <a:spcPts val="0"/>
              </a:spcAft>
              <a:defRPr/>
            </a:pPr>
            <a:r>
              <a:rPr lang="zh-TW" altLang="en-US"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rPr>
              <a:t>持股成數不足之行政管理</a:t>
            </a:r>
          </a:p>
        </p:txBody>
      </p:sp>
      <p:sp>
        <p:nvSpPr>
          <p:cNvPr id="7" name="圓角矩形 9"/>
          <p:cNvSpPr>
            <a:spLocks noChangeArrowheads="1"/>
          </p:cNvSpPr>
          <p:nvPr/>
        </p:nvSpPr>
        <p:spPr bwMode="auto">
          <a:xfrm>
            <a:off x="1221535" y="1427058"/>
            <a:ext cx="7842062" cy="1008112"/>
          </a:xfrm>
          <a:prstGeom prst="roundRect">
            <a:avLst>
              <a:gd name="adj" fmla="val 16667"/>
            </a:avLst>
          </a:prstGeom>
          <a:solidFill>
            <a:srgbClr val="FF99CC"/>
          </a:solidFill>
          <a:ln w="9525" algn="ctr">
            <a:solidFill>
              <a:schemeClr val="accent5">
                <a:lumMod val="60000"/>
                <a:lumOff val="40000"/>
              </a:schemeClr>
            </a:solidFill>
            <a:miter lim="800000"/>
            <a:headEnd/>
            <a:tailEnd/>
          </a:ln>
          <a:scene3d>
            <a:camera prst="orthographicFront"/>
            <a:lightRig rig="threePt" dir="t"/>
          </a:scene3d>
          <a:sp3d>
            <a:bevelT/>
          </a:sp3d>
        </p:spPr>
        <p:txBody>
          <a:bodyPr wrap="none"/>
          <a:lstStyle/>
          <a:p>
            <a:pPr algn="ctr" fontAlgn="auto">
              <a:spcBef>
                <a:spcPts val="0"/>
              </a:spcBef>
              <a:spcAft>
                <a:spcPts val="0"/>
              </a:spcAft>
              <a:defRPr/>
            </a:pPr>
            <a:r>
              <a:rPr kumimoji="0" lang="zh-TW" altLang="en-US" sz="3200" b="1" dirty="0">
                <a:solidFill>
                  <a:srgbClr val="0000FF"/>
                </a:solidFill>
                <a:latin typeface="標楷體" pitchFamily="65" charset="-120"/>
                <a:ea typeface="標楷體" pitchFamily="65" charset="-120"/>
              </a:rPr>
              <a:t>每月揭露持股成數不足上（興）櫃公司</a:t>
            </a:r>
          </a:p>
        </p:txBody>
      </p:sp>
      <p:sp>
        <p:nvSpPr>
          <p:cNvPr id="8" name="圓角矩形 9"/>
          <p:cNvSpPr>
            <a:spLocks noChangeArrowheads="1"/>
          </p:cNvSpPr>
          <p:nvPr/>
        </p:nvSpPr>
        <p:spPr bwMode="auto">
          <a:xfrm>
            <a:off x="1258705" y="2564905"/>
            <a:ext cx="7800787" cy="1152525"/>
          </a:xfrm>
          <a:prstGeom prst="roundRect">
            <a:avLst>
              <a:gd name="adj" fmla="val 16667"/>
            </a:avLst>
          </a:prstGeom>
          <a:gradFill flip="none" rotWithShape="1">
            <a:gsLst>
              <a:gs pos="0">
                <a:srgbClr val="FF99CC">
                  <a:shade val="30000"/>
                  <a:satMod val="115000"/>
                </a:srgbClr>
              </a:gs>
              <a:gs pos="50000">
                <a:srgbClr val="FF99CC">
                  <a:shade val="67500"/>
                  <a:satMod val="115000"/>
                </a:srgbClr>
              </a:gs>
              <a:gs pos="100000">
                <a:srgbClr val="FF99CC">
                  <a:shade val="100000"/>
                  <a:satMod val="115000"/>
                </a:srgbClr>
              </a:gs>
            </a:gsLst>
            <a:lin ang="16200000" scaled="1"/>
            <a:tileRect/>
          </a:gradFill>
          <a:ln w="9525" algn="ctr">
            <a:solidFill>
              <a:schemeClr val="accent5">
                <a:lumMod val="60000"/>
                <a:lumOff val="40000"/>
              </a:schemeClr>
            </a:solidFill>
            <a:miter lim="800000"/>
            <a:headEnd/>
            <a:tailEnd/>
          </a:ln>
          <a:scene3d>
            <a:camera prst="orthographicFront"/>
            <a:lightRig rig="threePt" dir="t"/>
          </a:scene3d>
          <a:sp3d>
            <a:bevelT/>
          </a:sp3d>
        </p:spPr>
        <p:txBody>
          <a:bodyPr wrap="none"/>
          <a:lstStyle/>
          <a:p>
            <a:pPr algn="ctr" fontAlgn="auto">
              <a:spcBef>
                <a:spcPts val="0"/>
              </a:spcBef>
              <a:spcAft>
                <a:spcPts val="0"/>
              </a:spcAft>
              <a:defRPr/>
            </a:pPr>
            <a:r>
              <a:rPr kumimoji="0" lang="zh-TW" altLang="en-US" sz="3200" b="1" dirty="0">
                <a:solidFill>
                  <a:srgbClr val="0000CC"/>
                </a:solidFill>
                <a:latin typeface="標楷體" pitchFamily="65" charset="-120"/>
                <a:ea typeface="標楷體" pitchFamily="65" charset="-120"/>
              </a:rPr>
              <a:t>每月揭露持股成數不足達三個月以上</a:t>
            </a:r>
            <a:endParaRPr kumimoji="0" lang="en-US" altLang="zh-TW" sz="3200" b="1" dirty="0">
              <a:solidFill>
                <a:srgbClr val="0000CC"/>
              </a:solidFill>
              <a:latin typeface="標楷體" pitchFamily="65" charset="-120"/>
              <a:ea typeface="標楷體" pitchFamily="65" charset="-120"/>
            </a:endParaRPr>
          </a:p>
          <a:p>
            <a:pPr algn="ctr" fontAlgn="auto">
              <a:spcBef>
                <a:spcPts val="0"/>
              </a:spcBef>
              <a:spcAft>
                <a:spcPts val="0"/>
              </a:spcAft>
              <a:defRPr/>
            </a:pPr>
            <a:r>
              <a:rPr kumimoji="0" lang="zh-TW" altLang="en-US" sz="3200" b="1" dirty="0">
                <a:solidFill>
                  <a:srgbClr val="0000CC"/>
                </a:solidFill>
                <a:latin typeface="標楷體" pitchFamily="65" charset="-120"/>
                <a:ea typeface="標楷體" pitchFamily="65" charset="-120"/>
              </a:rPr>
              <a:t>上（興）櫃公司</a:t>
            </a:r>
          </a:p>
        </p:txBody>
      </p:sp>
      <p:sp>
        <p:nvSpPr>
          <p:cNvPr id="9" name="圓角矩形 9"/>
          <p:cNvSpPr>
            <a:spLocks noChangeArrowheads="1"/>
          </p:cNvSpPr>
          <p:nvPr/>
        </p:nvSpPr>
        <p:spPr bwMode="auto">
          <a:xfrm>
            <a:off x="1258706" y="4005064"/>
            <a:ext cx="7764671" cy="1727200"/>
          </a:xfrm>
          <a:prstGeom prst="roundRect">
            <a:avLst>
              <a:gd name="adj" fmla="val 16667"/>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w="9525" algn="ctr">
            <a:solidFill>
              <a:srgbClr val="FFC000"/>
            </a:solidFill>
            <a:miter lim="800000"/>
            <a:headEnd/>
            <a:tailEnd/>
          </a:ln>
          <a:scene3d>
            <a:camera prst="orthographicFront"/>
            <a:lightRig rig="threePt" dir="t"/>
          </a:scene3d>
          <a:sp3d>
            <a:bevelT/>
          </a:sp3d>
        </p:spPr>
        <p:txBody>
          <a:bodyPr wrap="none"/>
          <a:lstStyle/>
          <a:p>
            <a:pPr algn="ctr" fontAlgn="auto">
              <a:spcBef>
                <a:spcPts val="0"/>
              </a:spcBef>
              <a:spcAft>
                <a:spcPts val="0"/>
              </a:spcAft>
              <a:defRPr/>
            </a:pPr>
            <a:r>
              <a:rPr kumimoji="0" lang="zh-TW" altLang="en-US" sz="3200" b="1" dirty="0">
                <a:solidFill>
                  <a:schemeClr val="bg1"/>
                </a:solidFill>
                <a:latin typeface="標楷體" pitchFamily="65" charset="-120"/>
                <a:ea typeface="標楷體" pitchFamily="65" charset="-120"/>
              </a:rPr>
              <a:t>於財務重點專區</a:t>
            </a:r>
            <a:endParaRPr kumimoji="0" lang="en-US" altLang="zh-TW" sz="3200" b="1" dirty="0">
              <a:solidFill>
                <a:schemeClr val="bg1"/>
              </a:solidFill>
              <a:latin typeface="標楷體" pitchFamily="65" charset="-120"/>
              <a:ea typeface="標楷體" pitchFamily="65" charset="-120"/>
            </a:endParaRPr>
          </a:p>
          <a:p>
            <a:pPr algn="ctr" fontAlgn="auto">
              <a:spcBef>
                <a:spcPts val="0"/>
              </a:spcBef>
              <a:spcAft>
                <a:spcPts val="0"/>
              </a:spcAft>
              <a:defRPr/>
            </a:pPr>
            <a:r>
              <a:rPr kumimoji="0" lang="zh-TW" altLang="en-US" sz="3200" b="1" dirty="0">
                <a:solidFill>
                  <a:schemeClr val="bg1"/>
                </a:solidFill>
                <a:latin typeface="標楷體" pitchFamily="65" charset="-120"/>
                <a:ea typeface="標楷體" pitchFamily="65" charset="-120"/>
              </a:rPr>
              <a:t>揭露持股成數不足達三個月以上</a:t>
            </a:r>
            <a:endParaRPr kumimoji="0" lang="en-US" altLang="zh-TW" sz="3200" b="1" dirty="0">
              <a:solidFill>
                <a:schemeClr val="bg1"/>
              </a:solidFill>
              <a:latin typeface="標楷體" pitchFamily="65" charset="-120"/>
              <a:ea typeface="標楷體" pitchFamily="65" charset="-120"/>
            </a:endParaRPr>
          </a:p>
          <a:p>
            <a:pPr algn="ctr" fontAlgn="auto">
              <a:spcBef>
                <a:spcPts val="0"/>
              </a:spcBef>
              <a:spcAft>
                <a:spcPts val="0"/>
              </a:spcAft>
              <a:defRPr/>
            </a:pPr>
            <a:r>
              <a:rPr kumimoji="0" lang="zh-TW" altLang="en-US" sz="3200" b="1" dirty="0">
                <a:solidFill>
                  <a:schemeClr val="bg1"/>
                </a:solidFill>
                <a:latin typeface="標楷體" pitchFamily="65" charset="-120"/>
                <a:ea typeface="標楷體" pitchFamily="65" charset="-120"/>
              </a:rPr>
              <a:t>上（興）櫃公司</a:t>
            </a:r>
          </a:p>
        </p:txBody>
      </p:sp>
    </p:spTree>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投影片編號版面配置區 1"/>
          <p:cNvSpPr>
            <a:spLocks noGrp="1"/>
          </p:cNvSpPr>
          <p:nvPr>
            <p:ph type="sldNum" sz="quarter" idx="12"/>
          </p:nvPr>
        </p:nvSpPr>
        <p:spPr bwMode="auto">
          <a:noFill/>
          <a:ln>
            <a:round/>
            <a:headEnd/>
            <a:tailEnd/>
          </a:ln>
        </p:spPr>
        <p:txBody>
          <a:bodyPr/>
          <a:lstStyle/>
          <a:p>
            <a:fld id="{C811F375-CDAB-4EFB-BEAA-86FBDF7BEE9F}" type="slidenum">
              <a:rPr lang="zh-TW" altLang="en-US" sz="1800" smtClean="0">
                <a:solidFill>
                  <a:schemeClr val="tx2"/>
                </a:solidFill>
                <a:ea typeface="標楷體" pitchFamily="65" charset="-120"/>
              </a:rPr>
              <a:pPr/>
              <a:t>68</a:t>
            </a:fld>
            <a:endParaRPr lang="zh-TW" altLang="en-US" sz="1800">
              <a:solidFill>
                <a:schemeClr val="tx2"/>
              </a:solidFill>
              <a:ea typeface="標楷體" pitchFamily="65" charset="-120"/>
            </a:endParaRPr>
          </a:p>
        </p:txBody>
      </p:sp>
      <p:sp>
        <p:nvSpPr>
          <p:cNvPr id="24578" name="Rectangle 2"/>
          <p:cNvSpPr>
            <a:spLocks noGrp="1"/>
          </p:cNvSpPr>
          <p:nvPr>
            <p:ph type="title" idx="4294967295"/>
          </p:nvPr>
        </p:nvSpPr>
        <p:spPr>
          <a:xfrm>
            <a:off x="539750" y="360363"/>
            <a:ext cx="9455150" cy="1081087"/>
          </a:xfrm>
        </p:spPr>
        <p:txBody>
          <a:bodyPr rtlCol="0">
            <a:normAutofit/>
          </a:bodyPr>
          <a:lstStyle/>
          <a:p>
            <a:pPr eaLnBrk="1" fontAlgn="auto" hangingPunct="1">
              <a:spcAft>
                <a:spcPts val="0"/>
              </a:spcAft>
              <a:defRPr/>
            </a:pPr>
            <a:r>
              <a:rPr lang="zh-TW" altLang="en-US"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rPr>
              <a:t>內部人之規範</a:t>
            </a:r>
            <a:endParaRPr lang="en-US" altLang="zh-TW"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endParaRPr>
          </a:p>
        </p:txBody>
      </p:sp>
      <p:cxnSp>
        <p:nvCxnSpPr>
          <p:cNvPr id="6" name="直線單箭頭接點 5"/>
          <p:cNvCxnSpPr/>
          <p:nvPr/>
        </p:nvCxnSpPr>
        <p:spPr>
          <a:xfrm rot="5400000" flipH="1" flipV="1">
            <a:off x="492919" y="2964657"/>
            <a:ext cx="720725" cy="1587"/>
          </a:xfrm>
          <a:prstGeom prst="straightConnector1">
            <a:avLst/>
          </a:prstGeom>
          <a:ln w="63500">
            <a:solidFill>
              <a:srgbClr val="0000FF"/>
            </a:solidFill>
            <a:tailEnd type="arrow"/>
          </a:ln>
        </p:spPr>
        <p:style>
          <a:lnRef idx="1">
            <a:schemeClr val="dk1"/>
          </a:lnRef>
          <a:fillRef idx="0">
            <a:schemeClr val="dk1"/>
          </a:fillRef>
          <a:effectRef idx="0">
            <a:schemeClr val="dk1"/>
          </a:effectRef>
          <a:fontRef idx="minor">
            <a:schemeClr val="tx1"/>
          </a:fontRef>
        </p:style>
      </p:cxnSp>
      <p:cxnSp>
        <p:nvCxnSpPr>
          <p:cNvPr id="9" name="直線單箭頭接點 8"/>
          <p:cNvCxnSpPr/>
          <p:nvPr/>
        </p:nvCxnSpPr>
        <p:spPr>
          <a:xfrm>
            <a:off x="809625" y="2357438"/>
            <a:ext cx="4071938" cy="1587"/>
          </a:xfrm>
          <a:prstGeom prst="straightConnector1">
            <a:avLst/>
          </a:prstGeom>
          <a:ln w="38100">
            <a:solidFill>
              <a:srgbClr val="0000FF"/>
            </a:solidFill>
            <a:prstDash val="sysDash"/>
            <a:headEnd type="arrow"/>
            <a:tailEnd type="arrow"/>
          </a:ln>
        </p:spPr>
        <p:style>
          <a:lnRef idx="1">
            <a:schemeClr val="dk1"/>
          </a:lnRef>
          <a:fillRef idx="0">
            <a:schemeClr val="dk1"/>
          </a:fillRef>
          <a:effectRef idx="0">
            <a:schemeClr val="dk1"/>
          </a:effectRef>
          <a:fontRef idx="minor">
            <a:schemeClr val="tx1"/>
          </a:fontRef>
        </p:style>
      </p:cxnSp>
      <p:sp>
        <p:nvSpPr>
          <p:cNvPr id="10" name="文字方塊 9"/>
          <p:cNvSpPr txBox="1">
            <a:spLocks noChangeArrowheads="1"/>
          </p:cNvSpPr>
          <p:nvPr/>
        </p:nvSpPr>
        <p:spPr bwMode="auto">
          <a:xfrm>
            <a:off x="657225" y="3397250"/>
            <a:ext cx="501650" cy="1323975"/>
          </a:xfrm>
          <a:prstGeom prst="rect">
            <a:avLst/>
          </a:prstGeom>
          <a:noFill/>
          <a:ln w="9525">
            <a:noFill/>
            <a:miter lim="800000"/>
            <a:headEnd/>
            <a:tailEnd/>
          </a:ln>
        </p:spPr>
        <p:txBody>
          <a:bodyPr>
            <a:spAutoFit/>
          </a:bodyPr>
          <a:lstStyle/>
          <a:p>
            <a:r>
              <a:rPr lang="zh-TW" altLang="en-US" sz="1600" b="1">
                <a:solidFill>
                  <a:srgbClr val="0000FF"/>
                </a:solidFill>
                <a:latin typeface="標楷體" pitchFamily="65" charset="-120"/>
                <a:ea typeface="標楷體" pitchFamily="65" charset="-120"/>
              </a:rPr>
              <a:t>內部人就任</a:t>
            </a:r>
          </a:p>
        </p:txBody>
      </p:sp>
      <p:cxnSp>
        <p:nvCxnSpPr>
          <p:cNvPr id="19" name="直線接點 18"/>
          <p:cNvCxnSpPr/>
          <p:nvPr/>
        </p:nvCxnSpPr>
        <p:spPr>
          <a:xfrm>
            <a:off x="336550" y="2609850"/>
            <a:ext cx="8189913" cy="0"/>
          </a:xfrm>
          <a:prstGeom prst="line">
            <a:avLst/>
          </a:prstGeom>
          <a:ln w="63500">
            <a:tailEnd type="triangle"/>
          </a:ln>
        </p:spPr>
        <p:style>
          <a:lnRef idx="1">
            <a:schemeClr val="dk1"/>
          </a:lnRef>
          <a:fillRef idx="0">
            <a:schemeClr val="dk1"/>
          </a:fillRef>
          <a:effectRef idx="0">
            <a:schemeClr val="dk1"/>
          </a:effectRef>
          <a:fontRef idx="minor">
            <a:schemeClr val="tx1"/>
          </a:fontRef>
        </p:style>
      </p:cxnSp>
      <p:sp>
        <p:nvSpPr>
          <p:cNvPr id="37" name="文字方塊 36"/>
          <p:cNvSpPr txBox="1">
            <a:spLocks noChangeArrowheads="1"/>
          </p:cNvSpPr>
          <p:nvPr/>
        </p:nvSpPr>
        <p:spPr bwMode="auto">
          <a:xfrm>
            <a:off x="5310188" y="2857500"/>
            <a:ext cx="2071687" cy="338138"/>
          </a:xfrm>
          <a:prstGeom prst="rect">
            <a:avLst/>
          </a:prstGeom>
          <a:noFill/>
          <a:ln w="9525">
            <a:noFill/>
            <a:miter lim="800000"/>
            <a:headEnd/>
            <a:tailEnd/>
          </a:ln>
        </p:spPr>
        <p:txBody>
          <a:bodyPr>
            <a:spAutoFit/>
          </a:bodyPr>
          <a:lstStyle/>
          <a:p>
            <a:r>
              <a:rPr lang="zh-TW" altLang="en-US" sz="1600" b="1">
                <a:solidFill>
                  <a:srgbClr val="0000FF"/>
                </a:solidFill>
                <a:latin typeface="Times New Roman" pitchFamily="18" charset="0"/>
                <a:ea typeface="標楷體" pitchFamily="65" charset="-120"/>
                <a:cs typeface="Times New Roman" pitchFamily="18" charset="0"/>
              </a:rPr>
              <a:t>依舊適用第</a:t>
            </a:r>
            <a:r>
              <a:rPr lang="en-US" altLang="zh-TW" sz="1600" b="1">
                <a:solidFill>
                  <a:srgbClr val="0000FF"/>
                </a:solidFill>
                <a:latin typeface="Times New Roman" pitchFamily="18" charset="0"/>
                <a:ea typeface="標楷體" pitchFamily="65" charset="-120"/>
                <a:cs typeface="Times New Roman" pitchFamily="18" charset="0"/>
              </a:rPr>
              <a:t>157</a:t>
            </a:r>
            <a:r>
              <a:rPr lang="zh-TW" altLang="en-US" sz="1600" b="1">
                <a:solidFill>
                  <a:srgbClr val="0000FF"/>
                </a:solidFill>
                <a:latin typeface="Times New Roman" pitchFamily="18" charset="0"/>
                <a:ea typeface="標楷體" pitchFamily="65" charset="-120"/>
                <a:cs typeface="Times New Roman" pitchFamily="18" charset="0"/>
              </a:rPr>
              <a:t>條之</a:t>
            </a:r>
            <a:r>
              <a:rPr lang="en-US" altLang="zh-TW" sz="1600" b="1">
                <a:solidFill>
                  <a:srgbClr val="0000FF"/>
                </a:solidFill>
                <a:latin typeface="Times New Roman" pitchFamily="18" charset="0"/>
                <a:ea typeface="標楷體" pitchFamily="65" charset="-120"/>
                <a:cs typeface="Times New Roman" pitchFamily="18" charset="0"/>
              </a:rPr>
              <a:t>1</a:t>
            </a:r>
            <a:endParaRPr lang="zh-TW" altLang="en-US" sz="1600" b="1">
              <a:solidFill>
                <a:srgbClr val="0000FF"/>
              </a:solidFill>
              <a:latin typeface="Times New Roman" pitchFamily="18" charset="0"/>
              <a:ea typeface="標楷體" pitchFamily="65" charset="-120"/>
              <a:cs typeface="Times New Roman" pitchFamily="18" charset="0"/>
            </a:endParaRPr>
          </a:p>
        </p:txBody>
      </p:sp>
      <p:cxnSp>
        <p:nvCxnSpPr>
          <p:cNvPr id="38" name="直線單箭頭接點 37"/>
          <p:cNvCxnSpPr/>
          <p:nvPr/>
        </p:nvCxnSpPr>
        <p:spPr>
          <a:xfrm rot="5400000" flipH="1" flipV="1">
            <a:off x="7423944" y="2947194"/>
            <a:ext cx="720725" cy="1587"/>
          </a:xfrm>
          <a:prstGeom prst="straightConnector1">
            <a:avLst/>
          </a:prstGeom>
          <a:ln w="63500">
            <a:solidFill>
              <a:srgbClr val="0000FF"/>
            </a:solidFill>
            <a:tailEnd type="arrow"/>
          </a:ln>
        </p:spPr>
        <p:style>
          <a:lnRef idx="1">
            <a:schemeClr val="dk1"/>
          </a:lnRef>
          <a:fillRef idx="0">
            <a:schemeClr val="dk1"/>
          </a:fillRef>
          <a:effectRef idx="0">
            <a:schemeClr val="dk1"/>
          </a:effectRef>
          <a:fontRef idx="minor">
            <a:schemeClr val="tx1"/>
          </a:fontRef>
        </p:style>
      </p:cxnSp>
      <p:sp>
        <p:nvSpPr>
          <p:cNvPr id="45" name="文字方塊 44"/>
          <p:cNvSpPr txBox="1">
            <a:spLocks noChangeArrowheads="1"/>
          </p:cNvSpPr>
          <p:nvPr/>
        </p:nvSpPr>
        <p:spPr bwMode="auto">
          <a:xfrm>
            <a:off x="1095375" y="2857500"/>
            <a:ext cx="3429000" cy="584200"/>
          </a:xfrm>
          <a:prstGeom prst="rect">
            <a:avLst/>
          </a:prstGeom>
          <a:noFill/>
          <a:ln w="9525">
            <a:noFill/>
            <a:miter lim="800000"/>
            <a:headEnd/>
            <a:tailEnd/>
          </a:ln>
        </p:spPr>
        <p:txBody>
          <a:bodyPr>
            <a:spAutoFit/>
          </a:bodyPr>
          <a:lstStyle/>
          <a:p>
            <a:r>
              <a:rPr lang="zh-TW" altLang="en-US" sz="1600" b="1" dirty="0">
                <a:solidFill>
                  <a:srgbClr val="0000FF"/>
                </a:solidFill>
                <a:latin typeface="Times New Roman" pitchFamily="18" charset="0"/>
                <a:ea typeface="標楷體" pitchFamily="65" charset="-120"/>
                <a:cs typeface="Times New Roman" pitchFamily="18" charset="0"/>
              </a:rPr>
              <a:t>證交法第</a:t>
            </a:r>
            <a:r>
              <a:rPr lang="en-US" altLang="zh-TW" sz="1600" b="1" dirty="0">
                <a:solidFill>
                  <a:srgbClr val="0000FF"/>
                </a:solidFill>
                <a:latin typeface="Times New Roman" pitchFamily="18" charset="0"/>
                <a:ea typeface="標楷體" pitchFamily="65" charset="-120"/>
                <a:cs typeface="Times New Roman" pitchFamily="18" charset="0"/>
              </a:rPr>
              <a:t>22-2</a:t>
            </a:r>
            <a:r>
              <a:rPr lang="zh-TW" altLang="en-US" sz="1600" b="1" dirty="0">
                <a:solidFill>
                  <a:srgbClr val="0000FF"/>
                </a:solidFill>
                <a:latin typeface="Times New Roman" pitchFamily="18" charset="0"/>
                <a:ea typeface="標楷體" pitchFamily="65" charset="-120"/>
                <a:cs typeface="Times New Roman" pitchFamily="18" charset="0"/>
              </a:rPr>
              <a:t>條、第</a:t>
            </a:r>
            <a:r>
              <a:rPr lang="en-US" altLang="zh-TW" sz="1600" b="1" dirty="0">
                <a:solidFill>
                  <a:srgbClr val="0000FF"/>
                </a:solidFill>
                <a:latin typeface="Times New Roman" pitchFamily="18" charset="0"/>
                <a:ea typeface="標楷體" pitchFamily="65" charset="-120"/>
                <a:cs typeface="Times New Roman" pitchFamily="18" charset="0"/>
              </a:rPr>
              <a:t>25</a:t>
            </a:r>
            <a:r>
              <a:rPr lang="zh-TW" altLang="en-US" sz="1600" b="1" dirty="0">
                <a:solidFill>
                  <a:srgbClr val="0000FF"/>
                </a:solidFill>
                <a:latin typeface="Times New Roman" pitchFamily="18" charset="0"/>
                <a:ea typeface="標楷體" pitchFamily="65" charset="-120"/>
                <a:cs typeface="Times New Roman" pitchFamily="18" charset="0"/>
              </a:rPr>
              <a:t>條、第</a:t>
            </a:r>
            <a:r>
              <a:rPr lang="en-US" altLang="zh-TW" sz="1600" b="1" dirty="0">
                <a:solidFill>
                  <a:srgbClr val="0000FF"/>
                </a:solidFill>
                <a:latin typeface="Times New Roman" pitchFamily="18" charset="0"/>
                <a:ea typeface="標楷體" pitchFamily="65" charset="-120"/>
                <a:cs typeface="Times New Roman" pitchFamily="18" charset="0"/>
              </a:rPr>
              <a:t>157</a:t>
            </a:r>
            <a:r>
              <a:rPr lang="zh-TW" altLang="en-US" sz="1600" b="1" dirty="0">
                <a:solidFill>
                  <a:srgbClr val="0000FF"/>
                </a:solidFill>
                <a:latin typeface="Times New Roman" pitchFamily="18" charset="0"/>
                <a:ea typeface="標楷體" pitchFamily="65" charset="-120"/>
                <a:cs typeface="Times New Roman" pitchFamily="18" charset="0"/>
              </a:rPr>
              <a:t>條、第</a:t>
            </a:r>
            <a:r>
              <a:rPr lang="en-US" altLang="zh-TW" sz="1600" b="1" dirty="0">
                <a:solidFill>
                  <a:srgbClr val="0000FF"/>
                </a:solidFill>
                <a:latin typeface="Times New Roman" pitchFamily="18" charset="0"/>
                <a:ea typeface="標楷體" pitchFamily="65" charset="-120"/>
                <a:cs typeface="Times New Roman" pitchFamily="18" charset="0"/>
              </a:rPr>
              <a:t>157</a:t>
            </a:r>
            <a:r>
              <a:rPr lang="zh-TW" altLang="en-US" sz="1600" b="1" dirty="0">
                <a:solidFill>
                  <a:srgbClr val="0000FF"/>
                </a:solidFill>
                <a:latin typeface="Times New Roman" pitchFamily="18" charset="0"/>
                <a:ea typeface="標楷體" pitchFamily="65" charset="-120"/>
                <a:cs typeface="Times New Roman" pitchFamily="18" charset="0"/>
              </a:rPr>
              <a:t>條之</a:t>
            </a:r>
            <a:r>
              <a:rPr lang="en-US" altLang="zh-TW" sz="1600" b="1" dirty="0">
                <a:solidFill>
                  <a:srgbClr val="0000FF"/>
                </a:solidFill>
                <a:latin typeface="Times New Roman" pitchFamily="18" charset="0"/>
                <a:ea typeface="標楷體" pitchFamily="65" charset="-120"/>
                <a:cs typeface="Times New Roman" pitchFamily="18" charset="0"/>
              </a:rPr>
              <a:t>1</a:t>
            </a:r>
            <a:endParaRPr lang="zh-TW" altLang="en-US" sz="1600" b="1" dirty="0">
              <a:solidFill>
                <a:srgbClr val="0000FF"/>
              </a:solidFill>
              <a:latin typeface="Times New Roman" pitchFamily="18" charset="0"/>
              <a:ea typeface="標楷體" pitchFamily="65" charset="-120"/>
              <a:cs typeface="Times New Roman" pitchFamily="18" charset="0"/>
            </a:endParaRPr>
          </a:p>
        </p:txBody>
      </p:sp>
      <p:cxnSp>
        <p:nvCxnSpPr>
          <p:cNvPr id="49" name="直線單箭頭接點 48"/>
          <p:cNvCxnSpPr/>
          <p:nvPr/>
        </p:nvCxnSpPr>
        <p:spPr>
          <a:xfrm rot="16200000" flipV="1">
            <a:off x="4441825" y="3082926"/>
            <a:ext cx="890587" cy="11112"/>
          </a:xfrm>
          <a:prstGeom prst="straightConnector1">
            <a:avLst/>
          </a:prstGeom>
          <a:ln w="63500">
            <a:solidFill>
              <a:schemeClr val="accent4">
                <a:lumMod val="50000"/>
              </a:schemeClr>
            </a:solidFill>
            <a:tailEnd type="arrow"/>
          </a:ln>
        </p:spPr>
        <p:style>
          <a:lnRef idx="1">
            <a:schemeClr val="dk1"/>
          </a:lnRef>
          <a:fillRef idx="0">
            <a:schemeClr val="dk1"/>
          </a:fillRef>
          <a:effectRef idx="0">
            <a:schemeClr val="dk1"/>
          </a:effectRef>
          <a:fontRef idx="minor">
            <a:schemeClr val="tx1"/>
          </a:fontRef>
        </p:style>
      </p:cxnSp>
      <p:sp>
        <p:nvSpPr>
          <p:cNvPr id="40" name="文字方塊 39"/>
          <p:cNvSpPr txBox="1">
            <a:spLocks noChangeArrowheads="1"/>
          </p:cNvSpPr>
          <p:nvPr/>
        </p:nvSpPr>
        <p:spPr bwMode="auto">
          <a:xfrm>
            <a:off x="4667250" y="3571875"/>
            <a:ext cx="501650" cy="1323975"/>
          </a:xfrm>
          <a:prstGeom prst="rect">
            <a:avLst/>
          </a:prstGeom>
          <a:noFill/>
          <a:ln w="9525">
            <a:noFill/>
            <a:miter lim="800000"/>
            <a:headEnd/>
            <a:tailEnd/>
          </a:ln>
        </p:spPr>
        <p:txBody>
          <a:bodyPr>
            <a:spAutoFit/>
          </a:bodyPr>
          <a:lstStyle/>
          <a:p>
            <a:r>
              <a:rPr lang="zh-TW" altLang="en-US" sz="1600" b="1">
                <a:solidFill>
                  <a:srgbClr val="0000FF"/>
                </a:solidFill>
                <a:latin typeface="標楷體" pitchFamily="65" charset="-120"/>
                <a:ea typeface="標楷體" pitchFamily="65" charset="-120"/>
              </a:rPr>
              <a:t>內部人解任</a:t>
            </a:r>
          </a:p>
        </p:txBody>
      </p:sp>
      <p:cxnSp>
        <p:nvCxnSpPr>
          <p:cNvPr id="44" name="直線單箭頭接點 43"/>
          <p:cNvCxnSpPr/>
          <p:nvPr/>
        </p:nvCxnSpPr>
        <p:spPr>
          <a:xfrm>
            <a:off x="4881563" y="2357438"/>
            <a:ext cx="2928937" cy="1587"/>
          </a:xfrm>
          <a:prstGeom prst="straightConnector1">
            <a:avLst/>
          </a:prstGeom>
          <a:ln w="38100">
            <a:solidFill>
              <a:srgbClr val="0000FF"/>
            </a:solidFill>
            <a:prstDash val="sysDash"/>
            <a:headEnd type="arrow"/>
            <a:tailEnd type="arrow"/>
          </a:ln>
        </p:spPr>
        <p:style>
          <a:lnRef idx="1">
            <a:schemeClr val="dk1"/>
          </a:lnRef>
          <a:fillRef idx="0">
            <a:schemeClr val="dk1"/>
          </a:fillRef>
          <a:effectRef idx="0">
            <a:schemeClr val="dk1"/>
          </a:effectRef>
          <a:fontRef idx="minor">
            <a:schemeClr val="tx1"/>
          </a:fontRef>
        </p:style>
      </p:cxnSp>
      <p:sp>
        <p:nvSpPr>
          <p:cNvPr id="55" name="文字方塊 54"/>
          <p:cNvSpPr txBox="1">
            <a:spLocks noChangeArrowheads="1"/>
          </p:cNvSpPr>
          <p:nvPr/>
        </p:nvSpPr>
        <p:spPr bwMode="auto">
          <a:xfrm>
            <a:off x="5524500" y="1857375"/>
            <a:ext cx="1785938" cy="369888"/>
          </a:xfrm>
          <a:prstGeom prst="rect">
            <a:avLst/>
          </a:prstGeom>
          <a:noFill/>
          <a:ln w="9525">
            <a:noFill/>
            <a:miter lim="800000"/>
            <a:headEnd/>
            <a:tailEnd/>
          </a:ln>
        </p:spPr>
        <p:txBody>
          <a:bodyPr>
            <a:spAutoFit/>
          </a:bodyPr>
          <a:lstStyle/>
          <a:p>
            <a:r>
              <a:rPr lang="zh-TW" altLang="en-US" b="1">
                <a:solidFill>
                  <a:srgbClr val="FF0000"/>
                </a:solidFill>
                <a:latin typeface="Times New Roman" pitchFamily="18" charset="0"/>
                <a:ea typeface="標楷體" pitchFamily="65" charset="-120"/>
                <a:cs typeface="Times New Roman" pitchFamily="18" charset="0"/>
              </a:rPr>
              <a:t>解任後</a:t>
            </a:r>
            <a:r>
              <a:rPr lang="en-US" altLang="zh-TW" b="1">
                <a:solidFill>
                  <a:srgbClr val="FF0000"/>
                </a:solidFill>
                <a:latin typeface="Times New Roman" pitchFamily="18" charset="0"/>
                <a:ea typeface="標楷體" pitchFamily="65" charset="-120"/>
                <a:cs typeface="Times New Roman" pitchFamily="18" charset="0"/>
              </a:rPr>
              <a:t>6</a:t>
            </a:r>
            <a:r>
              <a:rPr lang="zh-TW" altLang="en-US" b="1">
                <a:solidFill>
                  <a:srgbClr val="FF0000"/>
                </a:solidFill>
                <a:latin typeface="Times New Roman" pitchFamily="18" charset="0"/>
                <a:ea typeface="標楷體" pitchFamily="65" charset="-120"/>
                <a:cs typeface="Times New Roman" pitchFamily="18" charset="0"/>
              </a:rPr>
              <a:t>個月內</a:t>
            </a:r>
          </a:p>
        </p:txBody>
      </p:sp>
      <p:sp>
        <p:nvSpPr>
          <p:cNvPr id="56" name="文字方塊 55"/>
          <p:cNvSpPr txBox="1">
            <a:spLocks noChangeArrowheads="1"/>
          </p:cNvSpPr>
          <p:nvPr/>
        </p:nvSpPr>
        <p:spPr bwMode="auto">
          <a:xfrm>
            <a:off x="1524000" y="1857375"/>
            <a:ext cx="2071688" cy="369888"/>
          </a:xfrm>
          <a:prstGeom prst="rect">
            <a:avLst/>
          </a:prstGeom>
          <a:noFill/>
          <a:ln w="9525">
            <a:noFill/>
            <a:miter lim="800000"/>
            <a:headEnd/>
            <a:tailEnd/>
          </a:ln>
        </p:spPr>
        <p:txBody>
          <a:bodyPr>
            <a:spAutoFit/>
          </a:bodyPr>
          <a:lstStyle/>
          <a:p>
            <a:r>
              <a:rPr lang="zh-TW" altLang="en-US" b="1">
                <a:solidFill>
                  <a:srgbClr val="FF0000"/>
                </a:solidFill>
                <a:latin typeface="Times New Roman" pitchFamily="18" charset="0"/>
                <a:ea typeface="標楷體" pitchFamily="65" charset="-120"/>
                <a:cs typeface="Times New Roman" pitchFamily="18" charset="0"/>
              </a:rPr>
              <a:t>內部人在任期間</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amond(i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2576513" y="2924175"/>
            <a:ext cx="4411662" cy="923925"/>
          </a:xfrm>
          <a:prstGeom prst="rect">
            <a:avLst/>
          </a:prstGeom>
        </p:spPr>
        <p:txBody>
          <a:bodyPr>
            <a:spAutoFit/>
          </a:bodyPr>
          <a:lstStyle/>
          <a:p>
            <a:pPr fontAlgn="auto">
              <a:spcBef>
                <a:spcPts val="0"/>
              </a:spcBef>
              <a:spcAft>
                <a:spcPts val="0"/>
              </a:spcAft>
              <a:defRPr/>
            </a:pPr>
            <a:r>
              <a:rPr kumimoji="0" lang="zh-TW" altLang="en-US" sz="5400" b="1" dirty="0">
                <a:solidFill>
                  <a:srgbClr val="000099"/>
                </a:solidFill>
                <a:effectLst>
                  <a:outerShdw blurRad="38100" dist="38100" dir="2700000" algn="tl">
                    <a:srgbClr val="C0C0C0"/>
                  </a:outerShdw>
                </a:effectLst>
                <a:latin typeface="標楷體" pitchFamily="65" charset="-120"/>
                <a:ea typeface="標楷體" pitchFamily="65" charset="-120"/>
              </a:rPr>
              <a:t>簡 報 結 束</a:t>
            </a:r>
            <a:endParaRPr kumimoji="0" lang="zh-TW" altLang="en-US" sz="5400" dirty="0">
              <a:latin typeface="Arial" pitchFamily="34" charset="0"/>
              <a:ea typeface="+mn-ea"/>
            </a:endParaRP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投影片編號版面配置區 1"/>
          <p:cNvSpPr>
            <a:spLocks noGrp="1"/>
          </p:cNvSpPr>
          <p:nvPr>
            <p:ph type="sldNum" sz="quarter" idx="12"/>
          </p:nvPr>
        </p:nvSpPr>
        <p:spPr bwMode="auto">
          <a:noFill/>
          <a:ln>
            <a:round/>
            <a:headEnd/>
            <a:tailEnd/>
          </a:ln>
        </p:spPr>
        <p:txBody>
          <a:bodyPr/>
          <a:lstStyle/>
          <a:p>
            <a:fld id="{1CABB091-A498-43A0-8B96-EFD9E247FBB2}" type="slidenum">
              <a:rPr lang="zh-TW" altLang="en-US" sz="1800" smtClean="0">
                <a:solidFill>
                  <a:schemeClr val="tx2"/>
                </a:solidFill>
                <a:ea typeface="標楷體" pitchFamily="65" charset="-120"/>
              </a:rPr>
              <a:pPr/>
              <a:t>7</a:t>
            </a:fld>
            <a:endParaRPr lang="zh-TW" altLang="en-US" sz="1800">
              <a:solidFill>
                <a:schemeClr val="tx2"/>
              </a:solidFill>
              <a:ea typeface="標楷體" pitchFamily="65" charset="-120"/>
            </a:endParaRPr>
          </a:p>
        </p:txBody>
      </p:sp>
      <p:sp>
        <p:nvSpPr>
          <p:cNvPr id="12290" name="Rectangle 2"/>
          <p:cNvSpPr>
            <a:spLocks noGrp="1"/>
          </p:cNvSpPr>
          <p:nvPr>
            <p:ph type="title" idx="4294967295"/>
          </p:nvPr>
        </p:nvSpPr>
        <p:spPr>
          <a:xfrm>
            <a:off x="539750" y="360363"/>
            <a:ext cx="9421813" cy="1143000"/>
          </a:xfrm>
        </p:spPr>
        <p:txBody>
          <a:bodyPr rtlCol="0">
            <a:normAutofit/>
          </a:bodyPr>
          <a:lstStyle/>
          <a:p>
            <a:pPr eaLnBrk="1" fontAlgn="auto" hangingPunct="1">
              <a:spcAft>
                <a:spcPts val="0"/>
              </a:spcAft>
              <a:defRPr/>
            </a:pPr>
            <a:r>
              <a:rPr lang="zh-TW" altLang="en-US"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rPr>
              <a:t>法人內部人代表人之規範</a:t>
            </a:r>
            <a:endParaRPr lang="en-US" altLang="zh-TW"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endParaRPr>
          </a:p>
        </p:txBody>
      </p:sp>
      <p:sp>
        <p:nvSpPr>
          <p:cNvPr id="250884" name="Rectangle 4"/>
          <p:cNvSpPr>
            <a:spLocks noChangeArrowheads="1"/>
          </p:cNvSpPr>
          <p:nvPr/>
        </p:nvSpPr>
        <p:spPr bwMode="auto">
          <a:xfrm>
            <a:off x="1833563" y="3933825"/>
            <a:ext cx="4953000" cy="646113"/>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fontAlgn="auto">
              <a:spcBef>
                <a:spcPts val="0"/>
              </a:spcBef>
              <a:spcAft>
                <a:spcPts val="0"/>
              </a:spcAft>
              <a:defRPr/>
            </a:pPr>
            <a:endParaRPr kumimoji="0" lang="zh-TW" altLang="en-US" b="1">
              <a:solidFill>
                <a:srgbClr val="0000FF"/>
              </a:solidFill>
              <a:latin typeface="+mn-lt"/>
              <a:ea typeface="+mn-ea"/>
            </a:endParaRPr>
          </a:p>
          <a:p>
            <a:pPr fontAlgn="auto">
              <a:spcBef>
                <a:spcPts val="0"/>
              </a:spcBef>
              <a:spcAft>
                <a:spcPts val="0"/>
              </a:spcAft>
              <a:defRPr/>
            </a:pPr>
            <a:endParaRPr kumimoji="0" lang="zh-TW" altLang="en-US" b="1">
              <a:solidFill>
                <a:srgbClr val="0000FF"/>
              </a:solidFill>
              <a:latin typeface="+mn-lt"/>
              <a:ea typeface="+mn-ea"/>
            </a:endParaRPr>
          </a:p>
        </p:txBody>
      </p:sp>
      <p:sp>
        <p:nvSpPr>
          <p:cNvPr id="11" name="矩形 15"/>
          <p:cNvSpPr>
            <a:spLocks noChangeArrowheads="1"/>
          </p:cNvSpPr>
          <p:nvPr/>
        </p:nvSpPr>
        <p:spPr bwMode="auto">
          <a:xfrm>
            <a:off x="720725" y="1125538"/>
            <a:ext cx="8264525" cy="4739759"/>
          </a:xfrm>
          <a:prstGeom prst="rect">
            <a:avLst/>
          </a:prstGeom>
          <a:noFill/>
          <a:ln w="9525">
            <a:noFill/>
            <a:miter lim="800000"/>
            <a:headEnd/>
            <a:tailEnd/>
          </a:ln>
        </p:spPr>
        <p:txBody>
          <a:bodyPr>
            <a:spAutoFit/>
          </a:bodyPr>
          <a:lstStyle/>
          <a:p>
            <a:pPr marL="533400" indent="-533400" fontAlgn="auto">
              <a:spcBef>
                <a:spcPts val="0"/>
              </a:spcBef>
              <a:spcAft>
                <a:spcPts val="0"/>
              </a:spcAft>
              <a:defRPr/>
            </a:pPr>
            <a:r>
              <a:rPr kumimoji="0" lang="zh-TW" altLang="en-US" sz="2000" b="1" dirty="0">
                <a:solidFill>
                  <a:srgbClr val="C00000"/>
                </a:solidFill>
                <a:latin typeface="Century Gothic" pitchFamily="34" charset="0"/>
                <a:ea typeface="標楷體" pitchFamily="65" charset="-120"/>
              </a:rPr>
              <a:t>證券交易法第二十五條</a:t>
            </a:r>
            <a:endParaRPr kumimoji="0" lang="en-US" altLang="zh-TW" sz="2000" b="1" dirty="0">
              <a:solidFill>
                <a:srgbClr val="C00000"/>
              </a:solidFill>
              <a:latin typeface="Century Gothic" pitchFamily="34" charset="0"/>
              <a:ea typeface="標楷體" pitchFamily="65" charset="-120"/>
            </a:endParaRPr>
          </a:p>
          <a:p>
            <a:pPr fontAlgn="ctr">
              <a:spcBef>
                <a:spcPts val="0"/>
              </a:spcBef>
              <a:spcAft>
                <a:spcPts val="0"/>
              </a:spcAft>
              <a:defRPr/>
            </a:pPr>
            <a:r>
              <a:rPr kumimoji="0" lang="zh-TW" altLang="zh-TW" sz="2000" b="1" dirty="0">
                <a:solidFill>
                  <a:srgbClr val="C00000"/>
                </a:solidFill>
                <a:latin typeface="Arial Narrow" pitchFamily="34" charset="0"/>
                <a:ea typeface="標楷體" pitchFamily="65" charset="-120"/>
              </a:rPr>
              <a:t>財政部證券管理委員會</a:t>
            </a:r>
            <a:r>
              <a:rPr kumimoji="0" lang="en-US" altLang="zh-TW" sz="2000" b="1" dirty="0">
                <a:solidFill>
                  <a:srgbClr val="C00000"/>
                </a:solidFill>
                <a:latin typeface="Arial Narrow" pitchFamily="34" charset="0"/>
                <a:ea typeface="標楷體" pitchFamily="65" charset="-120"/>
              </a:rPr>
              <a:t>77</a:t>
            </a:r>
            <a:r>
              <a:rPr kumimoji="0" lang="zh-TW" altLang="zh-TW" sz="2000" b="1" dirty="0">
                <a:solidFill>
                  <a:srgbClr val="C00000"/>
                </a:solidFill>
                <a:latin typeface="Arial Narrow" pitchFamily="34" charset="0"/>
                <a:ea typeface="標楷體" pitchFamily="65" charset="-120"/>
              </a:rPr>
              <a:t>年</a:t>
            </a:r>
            <a:r>
              <a:rPr kumimoji="0" lang="en-US" altLang="zh-TW" sz="2000" b="1" dirty="0">
                <a:solidFill>
                  <a:srgbClr val="C00000"/>
                </a:solidFill>
                <a:latin typeface="Arial Narrow" pitchFamily="34" charset="0"/>
                <a:ea typeface="標楷體" pitchFamily="65" charset="-120"/>
              </a:rPr>
              <a:t>8</a:t>
            </a:r>
            <a:r>
              <a:rPr kumimoji="0" lang="zh-TW" altLang="zh-TW" sz="2000" b="1" dirty="0">
                <a:solidFill>
                  <a:srgbClr val="C00000"/>
                </a:solidFill>
                <a:latin typeface="Arial Narrow" pitchFamily="34" charset="0"/>
                <a:ea typeface="標楷體" pitchFamily="65" charset="-120"/>
              </a:rPr>
              <a:t>月</a:t>
            </a:r>
            <a:r>
              <a:rPr kumimoji="0" lang="en-US" altLang="zh-TW" sz="2000" b="1" dirty="0">
                <a:solidFill>
                  <a:srgbClr val="C00000"/>
                </a:solidFill>
                <a:latin typeface="Arial Narrow" pitchFamily="34" charset="0"/>
                <a:ea typeface="標楷體" pitchFamily="65" charset="-120"/>
              </a:rPr>
              <a:t>26</a:t>
            </a:r>
            <a:r>
              <a:rPr kumimoji="0" lang="zh-TW" altLang="zh-TW" sz="2000" b="1" dirty="0">
                <a:solidFill>
                  <a:srgbClr val="C00000"/>
                </a:solidFill>
                <a:latin typeface="Arial Narrow" pitchFamily="34" charset="0"/>
                <a:ea typeface="標楷體" pitchFamily="65" charset="-120"/>
              </a:rPr>
              <a:t>日（七七）台財證（二）字第</a:t>
            </a:r>
            <a:r>
              <a:rPr kumimoji="0" lang="en-US" altLang="zh-TW" sz="2000" b="1" dirty="0">
                <a:solidFill>
                  <a:srgbClr val="C00000"/>
                </a:solidFill>
                <a:latin typeface="Arial Narrow" pitchFamily="34" charset="0"/>
                <a:ea typeface="標楷體" pitchFamily="65" charset="-120"/>
              </a:rPr>
              <a:t>08954</a:t>
            </a:r>
            <a:r>
              <a:rPr kumimoji="0" lang="zh-TW" altLang="zh-TW" sz="2000" b="1" dirty="0">
                <a:solidFill>
                  <a:srgbClr val="C00000"/>
                </a:solidFill>
                <a:latin typeface="Arial Narrow" pitchFamily="34" charset="0"/>
                <a:ea typeface="標楷體" pitchFamily="65" charset="-120"/>
              </a:rPr>
              <a:t>號</a:t>
            </a:r>
            <a:r>
              <a:rPr kumimoji="0" lang="zh-TW" altLang="en-US" sz="2000" b="1" dirty="0">
                <a:solidFill>
                  <a:srgbClr val="C00000"/>
                </a:solidFill>
                <a:latin typeface="標楷體" pitchFamily="65" charset="-120"/>
                <a:ea typeface="標楷體" pitchFamily="65" charset="-120"/>
              </a:rPr>
              <a:t>函釋</a:t>
            </a:r>
            <a:r>
              <a:rPr kumimoji="0" lang="zh-TW" altLang="zh-TW" sz="2000" b="1" dirty="0">
                <a:solidFill>
                  <a:srgbClr val="C00000"/>
                </a:solidFill>
                <a:latin typeface="標楷體" pitchFamily="65" charset="-120"/>
                <a:ea typeface="標楷體" pitchFamily="65" charset="-120"/>
              </a:rPr>
              <a:t>內容：</a:t>
            </a:r>
          </a:p>
          <a:p>
            <a:pPr marL="450850" indent="-450850" fontAlgn="ctr">
              <a:spcBef>
                <a:spcPts val="0"/>
              </a:spcBef>
              <a:spcAft>
                <a:spcPts val="0"/>
              </a:spcAft>
              <a:defRPr/>
            </a:pPr>
            <a:r>
              <a:rPr kumimoji="0" lang="zh-TW" altLang="zh-TW" sz="2000" b="1" dirty="0">
                <a:solidFill>
                  <a:srgbClr val="C00000"/>
                </a:solidFill>
                <a:latin typeface="標楷體" pitchFamily="65" charset="-120"/>
                <a:ea typeface="標楷體" pitchFamily="65" charset="-120"/>
              </a:rPr>
              <a:t>一、</a:t>
            </a:r>
            <a:r>
              <a:rPr kumimoji="0" lang="zh-TW" altLang="zh-TW" sz="2000" b="1" dirty="0">
                <a:solidFill>
                  <a:srgbClr val="0000FF"/>
                </a:solidFill>
                <a:latin typeface="標楷體" pitchFamily="65" charset="-120"/>
                <a:ea typeface="標楷體" pitchFamily="65" charset="-120"/>
              </a:rPr>
              <a:t>依公司法第二十七條第一項規定，</a:t>
            </a:r>
            <a:r>
              <a:rPr kumimoji="0" lang="zh-TW" altLang="zh-TW" sz="2000" b="1" u="sng" dirty="0">
                <a:solidFill>
                  <a:srgbClr val="C00000"/>
                </a:solidFill>
                <a:latin typeface="標楷體" pitchFamily="65" charset="-120"/>
                <a:ea typeface="標楷體" pitchFamily="65" charset="-120"/>
              </a:rPr>
              <a:t>政府或法人為股東，以政府或法人身分當選為董事、監察人，並指派代表行使職務之自然人時</a:t>
            </a:r>
            <a:r>
              <a:rPr kumimoji="0" lang="zh-TW" altLang="zh-TW" sz="2000" b="1" dirty="0">
                <a:solidFill>
                  <a:srgbClr val="0000FF"/>
                </a:solidFill>
                <a:latin typeface="標楷體" pitchFamily="65" charset="-120"/>
                <a:ea typeface="標楷體" pitchFamily="65" charset="-120"/>
              </a:rPr>
              <a:t>，該自然人及其配偶、未成年子女、利用他人名義所持有之股票，亦有證券交易法第二十二條之二、第二十五條、第一百五十七條、第一百五十七條之一有關董事、監察人持股規定之適用。</a:t>
            </a:r>
          </a:p>
          <a:p>
            <a:pPr marL="533400" indent="-533400" fontAlgn="ctr">
              <a:spcBef>
                <a:spcPts val="0"/>
              </a:spcBef>
              <a:spcAft>
                <a:spcPts val="0"/>
              </a:spcAft>
              <a:defRPr/>
            </a:pPr>
            <a:r>
              <a:rPr kumimoji="0" lang="zh-TW" altLang="zh-TW" sz="2000" b="1" dirty="0">
                <a:solidFill>
                  <a:srgbClr val="C00000"/>
                </a:solidFill>
                <a:latin typeface="標楷體" pitchFamily="65" charset="-120"/>
                <a:ea typeface="標楷體" pitchFamily="65" charset="-120"/>
              </a:rPr>
              <a:t>二、</a:t>
            </a:r>
            <a:r>
              <a:rPr kumimoji="0" lang="zh-TW" altLang="zh-TW" sz="2000" b="1" dirty="0">
                <a:solidFill>
                  <a:srgbClr val="0000FF"/>
                </a:solidFill>
                <a:latin typeface="標楷體" pitchFamily="65" charset="-120"/>
                <a:ea typeface="標楷體" pitchFamily="65" charset="-120"/>
              </a:rPr>
              <a:t>依公司法第二十七條第二項規定，</a:t>
            </a:r>
            <a:r>
              <a:rPr kumimoji="0" lang="zh-TW" altLang="zh-TW" sz="2000" b="1" u="sng" dirty="0">
                <a:solidFill>
                  <a:srgbClr val="C00000"/>
                </a:solidFill>
                <a:latin typeface="標楷體" pitchFamily="65" charset="-120"/>
                <a:ea typeface="標楷體" pitchFamily="65" charset="-120"/>
              </a:rPr>
              <a:t>政府或法人為股東，由其代表人當選為董事、監察人時、除當選為董事、監察人之代表人</a:t>
            </a:r>
            <a:r>
              <a:rPr kumimoji="0" lang="zh-TW" altLang="zh-TW" sz="2000" b="1" dirty="0">
                <a:solidFill>
                  <a:srgbClr val="0000FF"/>
                </a:solidFill>
                <a:latin typeface="標楷體" pitchFamily="65" charset="-120"/>
                <a:ea typeface="標楷體" pitchFamily="65" charset="-120"/>
              </a:rPr>
              <a:t>持股外，其配偶、未成年子女及利用他人名義持有之股票，及該政府或法人之持股，亦有前開證券交易法有關董事、監察人持股規定之適用。</a:t>
            </a:r>
          </a:p>
          <a:p>
            <a:pPr marL="533400" indent="-533400" fontAlgn="ctr">
              <a:spcBef>
                <a:spcPts val="0"/>
              </a:spcBef>
              <a:spcAft>
                <a:spcPts val="0"/>
              </a:spcAft>
              <a:defRPr/>
            </a:pPr>
            <a:r>
              <a:rPr kumimoji="0" lang="zh-TW" altLang="zh-TW" sz="1400" b="1" dirty="0">
                <a:latin typeface="標楷體" pitchFamily="65" charset="-120"/>
                <a:ea typeface="標楷體" pitchFamily="65" charset="-120"/>
              </a:rPr>
              <a:t>三、證券交易法第五十一條但書所定之投資關係，必須該兼營證券業務之金融機構，於投資時，依公司法第二十七條第一項、第二項規定，當選為董事、監察人時始有適用。</a:t>
            </a:r>
          </a:p>
          <a:p>
            <a:pPr marL="533400" indent="-533400" fontAlgn="ctr">
              <a:spcBef>
                <a:spcPts val="0"/>
              </a:spcBef>
              <a:spcAft>
                <a:spcPts val="0"/>
              </a:spcAft>
              <a:defRPr/>
            </a:pPr>
            <a:r>
              <a:rPr kumimoji="0" lang="zh-TW" altLang="zh-TW" sz="1400" b="1" dirty="0">
                <a:latin typeface="標楷體" pitchFamily="65" charset="-120"/>
                <a:ea typeface="標楷體" pitchFamily="65" charset="-120"/>
              </a:rPr>
              <a:t>四、政府或法人為股東時，依公司法第二十七條第一項當選為董事、監察人，其所指定代表行使職務之自然人，亦應同受證券交易法第五十一條兼任禁止之適用。</a:t>
            </a:r>
            <a:endParaRPr kumimoji="0" lang="en-US" altLang="zh-TW" sz="1400" b="1" dirty="0">
              <a:latin typeface="Arial Narrow" pitchFamily="34" charset="0"/>
              <a:ea typeface="標楷體" pitchFamily="65" charset="-120"/>
            </a:endParaRPr>
          </a:p>
        </p:txBody>
      </p:sp>
    </p:spTree>
  </p:cSld>
  <p:clrMapOvr>
    <a:masterClrMapping/>
  </p:clrMapOvr>
  <p:transition>
    <p:fade/>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1911350" y="3429000"/>
            <a:ext cx="6318250" cy="1323975"/>
          </a:xfrm>
          <a:prstGeom prst="rect">
            <a:avLst/>
          </a:prstGeom>
        </p:spPr>
        <p:txBody>
          <a:bodyPr>
            <a:spAutoFit/>
          </a:bodyPr>
          <a:lstStyle/>
          <a:p>
            <a:pPr fontAlgn="auto">
              <a:spcBef>
                <a:spcPts val="0"/>
              </a:spcBef>
              <a:spcAft>
                <a:spcPts val="0"/>
              </a:spcAft>
              <a:defRPr/>
            </a:pPr>
            <a:r>
              <a:rPr kumimoji="0" lang="zh-TW" altLang="en-US" sz="8000" b="1" dirty="0">
                <a:solidFill>
                  <a:srgbClr val="000099"/>
                </a:solidFill>
                <a:effectLst>
                  <a:outerShdw blurRad="38100" dist="38100" dir="2700000" algn="tl">
                    <a:srgbClr val="C0C0C0"/>
                  </a:outerShdw>
                </a:effectLst>
                <a:latin typeface="標楷體" pitchFamily="65" charset="-120"/>
                <a:ea typeface="標楷體" pitchFamily="65" charset="-120"/>
              </a:rPr>
              <a:t>意 見 交 流</a:t>
            </a:r>
            <a:endParaRPr kumimoji="0" lang="zh-TW" altLang="en-US" sz="8000" dirty="0">
              <a:latin typeface="Arial" pitchFamily="34" charset="0"/>
              <a:ea typeface="+mn-ea"/>
            </a:endParaRPr>
          </a:p>
        </p:txBody>
      </p:sp>
      <p:sp>
        <p:nvSpPr>
          <p:cNvPr id="4" name="標題 1"/>
          <p:cNvSpPr txBox="1">
            <a:spLocks/>
          </p:cNvSpPr>
          <p:nvPr/>
        </p:nvSpPr>
        <p:spPr bwMode="auto">
          <a:xfrm>
            <a:off x="584515" y="809697"/>
            <a:ext cx="8814979" cy="2262113"/>
          </a:xfrm>
          <a:prstGeom prst="rect">
            <a:avLst/>
          </a:prstGeom>
          <a:noFill/>
          <a:ln w="9525">
            <a:noFill/>
            <a:miter lim="800000"/>
            <a:headEnd/>
            <a:tailEnd/>
          </a:ln>
        </p:spPr>
        <p:txBody>
          <a:bodyPr lIns="0" rIns="0" bIns="0" anchor="b"/>
          <a:lstStyle/>
          <a:p>
            <a:pPr algn="ctr" eaLnBrk="0" fontAlgn="auto" hangingPunct="0">
              <a:spcBef>
                <a:spcPts val="0"/>
              </a:spcBef>
              <a:spcAft>
                <a:spcPts val="0"/>
              </a:spcAft>
              <a:defRPr/>
            </a:pPr>
            <a:r>
              <a:rPr kumimoji="0" lang="zh-TW" altLang="en-US" sz="6000" b="1" dirty="0">
                <a:solidFill>
                  <a:srgbClr val="C00000"/>
                </a:solidFill>
                <a:effectLst>
                  <a:outerShdw blurRad="38100" dist="38100" dir="2700000" algn="tl">
                    <a:srgbClr val="000000">
                      <a:alpha val="43137"/>
                    </a:srgbClr>
                  </a:outerShdw>
                </a:effectLst>
                <a:latin typeface="標楷體" pitchFamily="65" charset="-120"/>
                <a:ea typeface="標楷體" pitchFamily="65" charset="-120"/>
                <a:cs typeface="+mj-cs"/>
              </a:rPr>
              <a:t>上櫃、興櫃公司</a:t>
            </a:r>
            <a:br>
              <a:rPr kumimoji="0" lang="en-US" altLang="zh-TW" sz="6000" b="1" dirty="0">
                <a:ln w="19050">
                  <a:solidFill>
                    <a:srgbClr val="0C3226"/>
                  </a:solidFill>
                </a:ln>
                <a:solidFill>
                  <a:srgbClr val="C00000"/>
                </a:solidFill>
                <a:effectLst>
                  <a:outerShdw blurRad="38100" dist="38100" dir="2700000" algn="tl">
                    <a:srgbClr val="000000">
                      <a:alpha val="43137"/>
                    </a:srgbClr>
                  </a:outerShdw>
                </a:effectLst>
                <a:latin typeface="標楷體" pitchFamily="65" charset="-120"/>
                <a:ea typeface="標楷體" pitchFamily="65" charset="-120"/>
                <a:cs typeface="Microsoft Sans Serif" pitchFamily="34" charset="0"/>
              </a:rPr>
            </a:br>
            <a:r>
              <a:rPr kumimoji="0" lang="zh-TW" altLang="en-US" sz="6000" b="1" dirty="0">
                <a:solidFill>
                  <a:srgbClr val="C00000"/>
                </a:solidFill>
                <a:effectLst>
                  <a:outerShdw blurRad="38100" dist="38100" dir="2700000" algn="tl">
                    <a:srgbClr val="000000">
                      <a:alpha val="43137"/>
                    </a:srgbClr>
                  </a:outerShdw>
                </a:effectLst>
                <a:latin typeface="標楷體" pitchFamily="65" charset="-120"/>
                <a:ea typeface="標楷體" pitchFamily="65" charset="-120"/>
                <a:cs typeface="+mj-cs"/>
              </a:rPr>
              <a:t>內部人股權宣導說明會</a:t>
            </a:r>
            <a:endParaRPr kumimoji="0" lang="zh-TW" altLang="en-US" sz="6000" b="1" dirty="0">
              <a:solidFill>
                <a:srgbClr val="C00000"/>
              </a:solidFill>
              <a:effectLst>
                <a:outerShdw blurRad="38100" dist="38100" dir="2700000" algn="tl">
                  <a:srgbClr val="000000">
                    <a:alpha val="43137"/>
                  </a:srgbClr>
                </a:outerShdw>
              </a:effectLst>
              <a:latin typeface="+mj-lt"/>
              <a:ea typeface="+mj-ea"/>
              <a:cs typeface="+mj-cs"/>
            </a:endParaRP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投影片編號版面配置區 1"/>
          <p:cNvSpPr>
            <a:spLocks noGrp="1"/>
          </p:cNvSpPr>
          <p:nvPr>
            <p:ph type="sldNum" sz="quarter" idx="12"/>
          </p:nvPr>
        </p:nvSpPr>
        <p:spPr bwMode="auto">
          <a:noFill/>
          <a:ln>
            <a:round/>
            <a:headEnd/>
            <a:tailEnd/>
          </a:ln>
        </p:spPr>
        <p:txBody>
          <a:bodyPr/>
          <a:lstStyle/>
          <a:p>
            <a:fld id="{4698E6BF-5433-44C1-8ADF-6DDED1C9D56C}" type="slidenum">
              <a:rPr lang="zh-TW" altLang="en-US" sz="1800" smtClean="0">
                <a:solidFill>
                  <a:schemeClr val="tx2"/>
                </a:solidFill>
                <a:ea typeface="標楷體" pitchFamily="65" charset="-120"/>
              </a:rPr>
              <a:pPr/>
              <a:t>8</a:t>
            </a:fld>
            <a:endParaRPr lang="zh-TW" altLang="en-US" sz="1800">
              <a:solidFill>
                <a:schemeClr val="tx2"/>
              </a:solidFill>
              <a:ea typeface="標楷體" pitchFamily="65" charset="-120"/>
            </a:endParaRPr>
          </a:p>
        </p:txBody>
      </p:sp>
      <p:sp>
        <p:nvSpPr>
          <p:cNvPr id="13314" name="Rectangle 2"/>
          <p:cNvSpPr>
            <a:spLocks noGrp="1"/>
          </p:cNvSpPr>
          <p:nvPr>
            <p:ph type="title" idx="4294967295"/>
          </p:nvPr>
        </p:nvSpPr>
        <p:spPr>
          <a:xfrm>
            <a:off x="539750" y="360363"/>
            <a:ext cx="9421813" cy="1143000"/>
          </a:xfrm>
        </p:spPr>
        <p:txBody>
          <a:bodyPr rtlCol="0">
            <a:normAutofit/>
          </a:bodyPr>
          <a:lstStyle/>
          <a:p>
            <a:pPr eaLnBrk="1" fontAlgn="auto" hangingPunct="1">
              <a:spcAft>
                <a:spcPts val="0"/>
              </a:spcAft>
              <a:defRPr/>
            </a:pPr>
            <a:r>
              <a:rPr lang="zh-TW" altLang="en-US"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rPr>
              <a:t>法人內部人代表人之規範</a:t>
            </a:r>
            <a:endParaRPr lang="en-US" altLang="zh-TW"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endParaRPr>
          </a:p>
        </p:txBody>
      </p:sp>
      <p:sp>
        <p:nvSpPr>
          <p:cNvPr id="250884" name="Rectangle 4"/>
          <p:cNvSpPr>
            <a:spLocks noChangeArrowheads="1"/>
          </p:cNvSpPr>
          <p:nvPr/>
        </p:nvSpPr>
        <p:spPr bwMode="auto">
          <a:xfrm>
            <a:off x="1833563" y="3933825"/>
            <a:ext cx="4953000" cy="646113"/>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fontAlgn="auto">
              <a:spcBef>
                <a:spcPts val="0"/>
              </a:spcBef>
              <a:spcAft>
                <a:spcPts val="0"/>
              </a:spcAft>
              <a:defRPr/>
            </a:pPr>
            <a:endParaRPr kumimoji="0" lang="zh-TW" altLang="en-US" b="1">
              <a:solidFill>
                <a:srgbClr val="0000FF"/>
              </a:solidFill>
              <a:latin typeface="+mn-lt"/>
              <a:ea typeface="+mn-ea"/>
            </a:endParaRPr>
          </a:p>
          <a:p>
            <a:pPr fontAlgn="auto">
              <a:spcBef>
                <a:spcPts val="0"/>
              </a:spcBef>
              <a:spcAft>
                <a:spcPts val="0"/>
              </a:spcAft>
              <a:defRPr/>
            </a:pPr>
            <a:endParaRPr kumimoji="0" lang="zh-TW" altLang="en-US" b="1">
              <a:solidFill>
                <a:srgbClr val="0000FF"/>
              </a:solidFill>
              <a:latin typeface="+mn-lt"/>
              <a:ea typeface="+mn-ea"/>
            </a:endParaRPr>
          </a:p>
        </p:txBody>
      </p:sp>
      <p:sp>
        <p:nvSpPr>
          <p:cNvPr id="11" name="矩形 15"/>
          <p:cNvSpPr>
            <a:spLocks noChangeArrowheads="1"/>
          </p:cNvSpPr>
          <p:nvPr/>
        </p:nvSpPr>
        <p:spPr bwMode="auto">
          <a:xfrm>
            <a:off x="720725" y="1268413"/>
            <a:ext cx="8264525" cy="5356225"/>
          </a:xfrm>
          <a:prstGeom prst="rect">
            <a:avLst/>
          </a:prstGeom>
          <a:noFill/>
          <a:ln w="9525">
            <a:noFill/>
            <a:miter lim="800000"/>
            <a:headEnd/>
            <a:tailEnd/>
          </a:ln>
        </p:spPr>
        <p:txBody>
          <a:bodyPr>
            <a:spAutoFit/>
          </a:bodyPr>
          <a:lstStyle/>
          <a:p>
            <a:pPr fontAlgn="ctr">
              <a:spcBef>
                <a:spcPts val="0"/>
              </a:spcBef>
              <a:spcAft>
                <a:spcPts val="0"/>
              </a:spcAft>
              <a:defRPr/>
            </a:pPr>
            <a:r>
              <a:rPr kumimoji="0" lang="zh-TW" altLang="zh-TW" sz="2000" b="1" dirty="0">
                <a:solidFill>
                  <a:srgbClr val="C00000"/>
                </a:solidFill>
                <a:latin typeface="Century Gothic" pitchFamily="34" charset="0"/>
                <a:ea typeface="標楷體" pitchFamily="65" charset="-120"/>
              </a:rPr>
              <a:t>金融監督管理委員會</a:t>
            </a:r>
            <a:r>
              <a:rPr kumimoji="0" lang="en-US" altLang="zh-TW" sz="2000" b="1" dirty="0">
                <a:solidFill>
                  <a:srgbClr val="C00000"/>
                </a:solidFill>
                <a:latin typeface="Century Gothic" pitchFamily="34" charset="0"/>
                <a:ea typeface="標楷體" pitchFamily="65" charset="-120"/>
              </a:rPr>
              <a:t>98</a:t>
            </a:r>
            <a:r>
              <a:rPr kumimoji="0" lang="zh-TW" altLang="zh-TW" sz="2000" b="1" dirty="0">
                <a:solidFill>
                  <a:srgbClr val="C00000"/>
                </a:solidFill>
                <a:latin typeface="Century Gothic" pitchFamily="34" charset="0"/>
                <a:ea typeface="標楷體" pitchFamily="65" charset="-120"/>
              </a:rPr>
              <a:t>年</a:t>
            </a:r>
            <a:r>
              <a:rPr kumimoji="0" lang="en-US" altLang="zh-TW" sz="2000" b="1" dirty="0">
                <a:solidFill>
                  <a:srgbClr val="C00000"/>
                </a:solidFill>
                <a:latin typeface="Century Gothic" pitchFamily="34" charset="0"/>
                <a:ea typeface="標楷體" pitchFamily="65" charset="-120"/>
              </a:rPr>
              <a:t>9</a:t>
            </a:r>
            <a:r>
              <a:rPr kumimoji="0" lang="zh-TW" altLang="zh-TW" sz="2000" b="1" dirty="0">
                <a:solidFill>
                  <a:srgbClr val="C00000"/>
                </a:solidFill>
                <a:latin typeface="Century Gothic" pitchFamily="34" charset="0"/>
                <a:ea typeface="標楷體" pitchFamily="65" charset="-120"/>
              </a:rPr>
              <a:t>月</a:t>
            </a:r>
            <a:r>
              <a:rPr kumimoji="0" lang="en-US" altLang="zh-TW" sz="2000" b="1" dirty="0">
                <a:solidFill>
                  <a:srgbClr val="C00000"/>
                </a:solidFill>
                <a:latin typeface="Century Gothic" pitchFamily="34" charset="0"/>
                <a:ea typeface="標楷體" pitchFamily="65" charset="-120"/>
              </a:rPr>
              <a:t>23</a:t>
            </a:r>
            <a:r>
              <a:rPr kumimoji="0" lang="zh-TW" altLang="zh-TW" sz="2000" b="1" dirty="0">
                <a:solidFill>
                  <a:srgbClr val="C00000"/>
                </a:solidFill>
                <a:latin typeface="Century Gothic" pitchFamily="34" charset="0"/>
                <a:ea typeface="標楷體" pitchFamily="65" charset="-120"/>
              </a:rPr>
              <a:t>日金管證期交字第</a:t>
            </a:r>
            <a:r>
              <a:rPr kumimoji="0" lang="en-US" altLang="zh-TW" sz="2000" b="1" dirty="0">
                <a:solidFill>
                  <a:srgbClr val="C00000"/>
                </a:solidFill>
                <a:latin typeface="Century Gothic" pitchFamily="34" charset="0"/>
                <a:ea typeface="標楷體" pitchFamily="65" charset="-120"/>
              </a:rPr>
              <a:t>0980051424</a:t>
            </a:r>
            <a:r>
              <a:rPr kumimoji="0" lang="zh-TW" altLang="zh-TW" sz="2000" b="1" dirty="0">
                <a:solidFill>
                  <a:srgbClr val="C00000"/>
                </a:solidFill>
                <a:latin typeface="Century Gothic" pitchFamily="34" charset="0"/>
                <a:ea typeface="標楷體" pitchFamily="65" charset="-120"/>
              </a:rPr>
              <a:t>號</a:t>
            </a:r>
            <a:r>
              <a:rPr kumimoji="0" lang="zh-TW" altLang="en-US" sz="2000" b="1" dirty="0">
                <a:solidFill>
                  <a:srgbClr val="C00000"/>
                </a:solidFill>
                <a:latin typeface="Century Gothic" pitchFamily="34" charset="0"/>
                <a:ea typeface="標楷體" pitchFamily="65" charset="-120"/>
              </a:rPr>
              <a:t>函釋</a:t>
            </a:r>
            <a:endParaRPr kumimoji="0" lang="zh-TW" altLang="zh-TW" sz="2000" b="1" dirty="0">
              <a:solidFill>
                <a:srgbClr val="C00000"/>
              </a:solidFill>
              <a:latin typeface="Century Gothic" pitchFamily="34" charset="0"/>
              <a:ea typeface="標楷體" pitchFamily="65" charset="-120"/>
            </a:endParaRPr>
          </a:p>
          <a:p>
            <a:pPr marL="1077913" indent="-1077913" fontAlgn="ctr">
              <a:spcBef>
                <a:spcPts val="0"/>
              </a:spcBef>
              <a:spcAft>
                <a:spcPts val="0"/>
              </a:spcAft>
              <a:defRPr/>
            </a:pPr>
            <a:r>
              <a:rPr kumimoji="0" lang="zh-TW" altLang="zh-TW" sz="2000" b="1" dirty="0">
                <a:solidFill>
                  <a:srgbClr val="0000FF"/>
                </a:solidFill>
                <a:latin typeface="Century Gothic" pitchFamily="34" charset="0"/>
                <a:ea typeface="標楷體" pitchFamily="65" charset="-120"/>
              </a:rPr>
              <a:t>要</a:t>
            </a:r>
            <a:r>
              <a:rPr kumimoji="0" lang="en-US" altLang="zh-TW" sz="2000" b="1" dirty="0">
                <a:solidFill>
                  <a:srgbClr val="0000FF"/>
                </a:solidFill>
                <a:latin typeface="Century Gothic" pitchFamily="34" charset="0"/>
                <a:ea typeface="標楷體" pitchFamily="65" charset="-120"/>
              </a:rPr>
              <a:t>    </a:t>
            </a:r>
            <a:r>
              <a:rPr kumimoji="0" lang="zh-TW" altLang="zh-TW" sz="2000" b="1" dirty="0">
                <a:solidFill>
                  <a:srgbClr val="0000FF"/>
                </a:solidFill>
                <a:latin typeface="Century Gothic" pitchFamily="34" charset="0"/>
                <a:ea typeface="標楷體" pitchFamily="65" charset="-120"/>
              </a:rPr>
              <a:t>旨：依公司法第</a:t>
            </a:r>
            <a:r>
              <a:rPr kumimoji="0" lang="en-US" altLang="zh-TW" sz="2000" b="1" dirty="0">
                <a:solidFill>
                  <a:srgbClr val="0000FF"/>
                </a:solidFill>
                <a:latin typeface="Century Gothic" pitchFamily="34" charset="0"/>
                <a:ea typeface="標楷體" pitchFamily="65" charset="-120"/>
              </a:rPr>
              <a:t>27</a:t>
            </a:r>
            <a:r>
              <a:rPr kumimoji="0" lang="zh-TW" altLang="zh-TW" sz="2000" b="1" dirty="0">
                <a:solidFill>
                  <a:srgbClr val="0000FF"/>
                </a:solidFill>
                <a:latin typeface="Century Gothic" pitchFamily="34" charset="0"/>
                <a:ea typeface="標楷體" pitchFamily="65" charset="-120"/>
              </a:rPr>
              <a:t>條第</a:t>
            </a:r>
            <a:r>
              <a:rPr kumimoji="0" lang="en-US" altLang="zh-TW" sz="2000" b="1" dirty="0">
                <a:solidFill>
                  <a:srgbClr val="0000FF"/>
                </a:solidFill>
                <a:latin typeface="Century Gothic" pitchFamily="34" charset="0"/>
                <a:ea typeface="標楷體" pitchFamily="65" charset="-120"/>
              </a:rPr>
              <a:t>1</a:t>
            </a:r>
            <a:r>
              <a:rPr kumimoji="0" lang="zh-TW" altLang="zh-TW" sz="2000" b="1" dirty="0">
                <a:solidFill>
                  <a:srgbClr val="0000FF"/>
                </a:solidFill>
                <a:latin typeface="Century Gothic" pitchFamily="34" charset="0"/>
                <a:ea typeface="標楷體" pitchFamily="65" charset="-120"/>
              </a:rPr>
              <a:t>項規定，以法人股東當選為公司董監</a:t>
            </a:r>
            <a:r>
              <a:rPr kumimoji="0" lang="zh-TW" altLang="en-US" sz="2000" b="1" dirty="0">
                <a:solidFill>
                  <a:srgbClr val="0000FF"/>
                </a:solidFill>
                <a:latin typeface="Century Gothic" pitchFamily="34" charset="0"/>
                <a:ea typeface="標楷體" pitchFamily="65" charset="-120"/>
              </a:rPr>
              <a:t>事</a:t>
            </a:r>
            <a:r>
              <a:rPr kumimoji="0" lang="zh-TW" altLang="zh-TW" sz="2000" b="1" dirty="0">
                <a:solidFill>
                  <a:srgbClr val="0000FF"/>
                </a:solidFill>
                <a:latin typeface="Century Gothic" pitchFamily="34" charset="0"/>
                <a:ea typeface="標楷體" pitchFamily="65" charset="-120"/>
              </a:rPr>
              <a:t>，其指派之自然人僅限於當次董事會之職務時，是否有依證交法第</a:t>
            </a:r>
            <a:r>
              <a:rPr kumimoji="0" lang="en-US" altLang="zh-TW" sz="2000" b="1" dirty="0">
                <a:solidFill>
                  <a:srgbClr val="0000FF"/>
                </a:solidFill>
                <a:latin typeface="Century Gothic" pitchFamily="34" charset="0"/>
                <a:ea typeface="標楷體" pitchFamily="65" charset="-120"/>
              </a:rPr>
              <a:t>22</a:t>
            </a:r>
            <a:r>
              <a:rPr kumimoji="0" lang="zh-TW" altLang="zh-TW" sz="2000" b="1" dirty="0">
                <a:solidFill>
                  <a:srgbClr val="0000FF"/>
                </a:solidFill>
                <a:latin typeface="Century Gothic" pitchFamily="34" charset="0"/>
                <a:ea typeface="標楷體" pitchFamily="65" charset="-120"/>
              </a:rPr>
              <a:t>條之</a:t>
            </a:r>
            <a:r>
              <a:rPr kumimoji="0" lang="en-US" altLang="zh-TW" sz="2000" b="1" dirty="0">
                <a:solidFill>
                  <a:srgbClr val="0000FF"/>
                </a:solidFill>
                <a:latin typeface="Century Gothic" pitchFamily="34" charset="0"/>
                <a:ea typeface="標楷體" pitchFamily="65" charset="-120"/>
              </a:rPr>
              <a:t>2</a:t>
            </a:r>
            <a:r>
              <a:rPr kumimoji="0" lang="zh-TW" altLang="zh-TW" sz="2000" b="1" dirty="0">
                <a:solidFill>
                  <a:srgbClr val="0000FF"/>
                </a:solidFill>
                <a:latin typeface="Century Gothic" pitchFamily="34" charset="0"/>
                <a:ea typeface="標楷體" pitchFamily="65" charset="-120"/>
              </a:rPr>
              <a:t>、</a:t>
            </a:r>
            <a:r>
              <a:rPr kumimoji="0" lang="en-US" altLang="zh-TW" sz="2000" b="1" dirty="0">
                <a:solidFill>
                  <a:srgbClr val="0000FF"/>
                </a:solidFill>
                <a:latin typeface="Century Gothic" pitchFamily="34" charset="0"/>
                <a:ea typeface="標楷體" pitchFamily="65" charset="-120"/>
              </a:rPr>
              <a:t>25</a:t>
            </a:r>
            <a:r>
              <a:rPr kumimoji="0" lang="zh-TW" altLang="zh-TW" sz="2000" b="1" dirty="0">
                <a:solidFill>
                  <a:srgbClr val="0000FF"/>
                </a:solidFill>
                <a:latin typeface="Century Gothic" pitchFamily="34" charset="0"/>
                <a:ea typeface="標楷體" pitchFamily="65" charset="-120"/>
              </a:rPr>
              <a:t>條股權申報之適用。</a:t>
            </a:r>
          </a:p>
          <a:p>
            <a:pPr fontAlgn="ctr">
              <a:spcBef>
                <a:spcPts val="0"/>
              </a:spcBef>
              <a:spcAft>
                <a:spcPts val="0"/>
              </a:spcAft>
              <a:defRPr/>
            </a:pPr>
            <a:r>
              <a:rPr kumimoji="0" lang="zh-TW" altLang="en-US" sz="2000" b="1" dirty="0">
                <a:solidFill>
                  <a:srgbClr val="0000FF"/>
                </a:solidFill>
                <a:latin typeface="Century Gothic" pitchFamily="34" charset="0"/>
                <a:ea typeface="標楷體" pitchFamily="65" charset="-120"/>
              </a:rPr>
              <a:t>釋</a:t>
            </a:r>
            <a:r>
              <a:rPr kumimoji="0" lang="en-US" altLang="zh-TW" sz="2000" b="1" dirty="0">
                <a:solidFill>
                  <a:srgbClr val="0000FF"/>
                </a:solidFill>
                <a:latin typeface="Century Gothic" pitchFamily="34" charset="0"/>
                <a:ea typeface="標楷體" pitchFamily="65" charset="-120"/>
              </a:rPr>
              <a:t>    </a:t>
            </a:r>
            <a:r>
              <a:rPr kumimoji="0" lang="zh-TW" altLang="en-US" sz="2000" b="1" dirty="0">
                <a:solidFill>
                  <a:srgbClr val="0000FF"/>
                </a:solidFill>
                <a:latin typeface="Century Gothic" pitchFamily="34" charset="0"/>
                <a:ea typeface="標楷體" pitchFamily="65" charset="-120"/>
              </a:rPr>
              <a:t>意</a:t>
            </a:r>
            <a:r>
              <a:rPr kumimoji="0" lang="zh-TW" altLang="zh-TW" sz="2000" b="1" dirty="0">
                <a:solidFill>
                  <a:srgbClr val="0000FF"/>
                </a:solidFill>
                <a:latin typeface="Century Gothic" pitchFamily="34" charset="0"/>
                <a:ea typeface="標楷體" pitchFamily="65" charset="-120"/>
              </a:rPr>
              <a:t>：</a:t>
            </a:r>
          </a:p>
          <a:p>
            <a:pPr marL="1258888" indent="-454025" fontAlgn="ctr">
              <a:spcBef>
                <a:spcPts val="0"/>
              </a:spcBef>
              <a:spcAft>
                <a:spcPts val="0"/>
              </a:spcAft>
              <a:defRPr/>
            </a:pPr>
            <a:r>
              <a:rPr kumimoji="0" lang="zh-TW" altLang="zh-TW" sz="2200" b="1" dirty="0">
                <a:solidFill>
                  <a:srgbClr val="0000FF"/>
                </a:solidFill>
                <a:latin typeface="Century Gothic" pitchFamily="34" charset="0"/>
                <a:ea typeface="標楷體" pitchFamily="65" charset="-120"/>
              </a:rPr>
              <a:t>一、原財政部證券管理委員會</a:t>
            </a:r>
            <a:r>
              <a:rPr kumimoji="0" lang="en-US" altLang="zh-TW" sz="2200" b="1" dirty="0">
                <a:solidFill>
                  <a:srgbClr val="0000FF"/>
                </a:solidFill>
                <a:latin typeface="Century Gothic" pitchFamily="34" charset="0"/>
                <a:ea typeface="標楷體" pitchFamily="65" charset="-120"/>
              </a:rPr>
              <a:t>77</a:t>
            </a:r>
            <a:r>
              <a:rPr kumimoji="0" lang="zh-TW" altLang="zh-TW" sz="2200" b="1" dirty="0">
                <a:solidFill>
                  <a:srgbClr val="0000FF"/>
                </a:solidFill>
                <a:latin typeface="Century Gothic" pitchFamily="34" charset="0"/>
                <a:ea typeface="標楷體" pitchFamily="65" charset="-120"/>
              </a:rPr>
              <a:t>年</a:t>
            </a:r>
            <a:r>
              <a:rPr kumimoji="0" lang="en-US" altLang="zh-TW" sz="2200" b="1" dirty="0">
                <a:solidFill>
                  <a:srgbClr val="0000FF"/>
                </a:solidFill>
                <a:latin typeface="Century Gothic" pitchFamily="34" charset="0"/>
                <a:ea typeface="標楷體" pitchFamily="65" charset="-120"/>
              </a:rPr>
              <a:t>8</a:t>
            </a:r>
            <a:r>
              <a:rPr kumimoji="0" lang="zh-TW" altLang="zh-TW" sz="2200" b="1" dirty="0">
                <a:solidFill>
                  <a:srgbClr val="0000FF"/>
                </a:solidFill>
                <a:latin typeface="Century Gothic" pitchFamily="34" charset="0"/>
                <a:ea typeface="標楷體" pitchFamily="65" charset="-120"/>
              </a:rPr>
              <a:t>月</a:t>
            </a:r>
            <a:r>
              <a:rPr kumimoji="0" lang="en-US" altLang="zh-TW" sz="2200" b="1" dirty="0">
                <a:solidFill>
                  <a:srgbClr val="0000FF"/>
                </a:solidFill>
                <a:latin typeface="Century Gothic" pitchFamily="34" charset="0"/>
                <a:ea typeface="標楷體" pitchFamily="65" charset="-120"/>
              </a:rPr>
              <a:t>26</a:t>
            </a:r>
            <a:r>
              <a:rPr kumimoji="0" lang="zh-TW" altLang="zh-TW" sz="2200" b="1" dirty="0">
                <a:solidFill>
                  <a:srgbClr val="0000FF"/>
                </a:solidFill>
                <a:latin typeface="Century Gothic" pitchFamily="34" charset="0"/>
                <a:ea typeface="標楷體" pitchFamily="65" charset="-120"/>
              </a:rPr>
              <a:t>日</a:t>
            </a:r>
            <a:r>
              <a:rPr kumimoji="0" lang="en-US" altLang="zh-TW" sz="2200" b="1" dirty="0">
                <a:solidFill>
                  <a:srgbClr val="0000FF"/>
                </a:solidFill>
                <a:latin typeface="Century Gothic" pitchFamily="34" charset="0"/>
                <a:ea typeface="標楷體" pitchFamily="65" charset="-120"/>
              </a:rPr>
              <a:t>(77)</a:t>
            </a:r>
            <a:r>
              <a:rPr kumimoji="0" lang="zh-TW" altLang="zh-TW" sz="2200" b="1" dirty="0">
                <a:solidFill>
                  <a:srgbClr val="0000FF"/>
                </a:solidFill>
                <a:latin typeface="Century Gothic" pitchFamily="34" charset="0"/>
                <a:ea typeface="標楷體" pitchFamily="65" charset="-120"/>
              </a:rPr>
              <a:t>台財證</a:t>
            </a:r>
            <a:r>
              <a:rPr kumimoji="0" lang="en-US" altLang="zh-TW" sz="2200" b="1" dirty="0">
                <a:solidFill>
                  <a:srgbClr val="0000FF"/>
                </a:solidFill>
                <a:latin typeface="Century Gothic" pitchFamily="34" charset="0"/>
                <a:ea typeface="標楷體" pitchFamily="65" charset="-120"/>
              </a:rPr>
              <a:t>(</a:t>
            </a:r>
            <a:r>
              <a:rPr kumimoji="0" lang="zh-TW" altLang="zh-TW" sz="2200" b="1" dirty="0">
                <a:solidFill>
                  <a:srgbClr val="0000FF"/>
                </a:solidFill>
                <a:latin typeface="Century Gothic" pitchFamily="34" charset="0"/>
                <a:ea typeface="標楷體" pitchFamily="65" charset="-120"/>
              </a:rPr>
              <a:t>二</a:t>
            </a:r>
            <a:r>
              <a:rPr kumimoji="0" lang="en-US" altLang="zh-TW" sz="2200" b="1" dirty="0">
                <a:solidFill>
                  <a:srgbClr val="0000FF"/>
                </a:solidFill>
                <a:latin typeface="Century Gothic" pitchFamily="34" charset="0"/>
                <a:ea typeface="標楷體" pitchFamily="65" charset="-120"/>
              </a:rPr>
              <a:t>)</a:t>
            </a:r>
            <a:r>
              <a:rPr kumimoji="0" lang="zh-TW" altLang="zh-TW" sz="2200" b="1" dirty="0">
                <a:solidFill>
                  <a:srgbClr val="0000FF"/>
                </a:solidFill>
                <a:latin typeface="Century Gothic" pitchFamily="34" charset="0"/>
                <a:ea typeface="標楷體" pitchFamily="65" charset="-120"/>
              </a:rPr>
              <a:t>字第</a:t>
            </a:r>
            <a:r>
              <a:rPr kumimoji="0" lang="en-US" altLang="zh-TW" sz="2200" b="1" dirty="0">
                <a:solidFill>
                  <a:srgbClr val="0000FF"/>
                </a:solidFill>
                <a:latin typeface="Century Gothic" pitchFamily="34" charset="0"/>
                <a:ea typeface="標楷體" pitchFamily="65" charset="-120"/>
              </a:rPr>
              <a:t>08954</a:t>
            </a:r>
            <a:r>
              <a:rPr kumimoji="0" lang="zh-TW" altLang="zh-TW" sz="2200" b="1" dirty="0">
                <a:solidFill>
                  <a:srgbClr val="0000FF"/>
                </a:solidFill>
                <a:latin typeface="Century Gothic" pitchFamily="34" charset="0"/>
                <a:ea typeface="標楷體" pitchFamily="65" charset="-120"/>
              </a:rPr>
              <a:t>號函規定，依公司法第</a:t>
            </a:r>
            <a:r>
              <a:rPr kumimoji="0" lang="en-US" altLang="zh-TW" sz="2200" b="1" dirty="0">
                <a:solidFill>
                  <a:srgbClr val="0000FF"/>
                </a:solidFill>
                <a:latin typeface="Century Gothic" pitchFamily="34" charset="0"/>
                <a:ea typeface="標楷體" pitchFamily="65" charset="-120"/>
              </a:rPr>
              <a:t>27</a:t>
            </a:r>
            <a:r>
              <a:rPr kumimoji="0" lang="zh-TW" altLang="zh-TW" sz="2200" b="1" dirty="0">
                <a:solidFill>
                  <a:srgbClr val="0000FF"/>
                </a:solidFill>
                <a:latin typeface="Century Gothic" pitchFamily="34" charset="0"/>
                <a:ea typeface="標楷體" pitchFamily="65" charset="-120"/>
              </a:rPr>
              <a:t>條第</a:t>
            </a:r>
            <a:r>
              <a:rPr kumimoji="0" lang="en-US" altLang="zh-TW" sz="2200" b="1" dirty="0">
                <a:solidFill>
                  <a:srgbClr val="0000FF"/>
                </a:solidFill>
                <a:latin typeface="Century Gothic" pitchFamily="34" charset="0"/>
                <a:ea typeface="標楷體" pitchFamily="65" charset="-120"/>
              </a:rPr>
              <a:t>1</a:t>
            </a:r>
            <a:r>
              <a:rPr kumimoji="0" lang="zh-TW" altLang="zh-TW" sz="2200" b="1" dirty="0">
                <a:solidFill>
                  <a:srgbClr val="0000FF"/>
                </a:solidFill>
                <a:latin typeface="Century Gothic" pitchFamily="34" charset="0"/>
                <a:ea typeface="標楷體" pitchFamily="65" charset="-120"/>
              </a:rPr>
              <a:t>項規定，政府或法人身分當選為董事、監察人，並指派代表行使職務之自然人時，該自然人及其配偶、未成年子女、利用他人名義所持有之股票，亦有證券交易法第</a:t>
            </a:r>
            <a:r>
              <a:rPr kumimoji="0" lang="en-US" altLang="zh-TW" sz="2200" b="1" dirty="0">
                <a:solidFill>
                  <a:srgbClr val="0000FF"/>
                </a:solidFill>
                <a:latin typeface="Century Gothic" pitchFamily="34" charset="0"/>
                <a:ea typeface="標楷體" pitchFamily="65" charset="-120"/>
              </a:rPr>
              <a:t>22</a:t>
            </a:r>
            <a:r>
              <a:rPr kumimoji="0" lang="zh-TW" altLang="zh-TW" sz="2200" b="1" dirty="0">
                <a:solidFill>
                  <a:srgbClr val="0000FF"/>
                </a:solidFill>
                <a:latin typeface="Century Gothic" pitchFamily="34" charset="0"/>
                <a:ea typeface="標楷體" pitchFamily="65" charset="-120"/>
              </a:rPr>
              <a:t>條之</a:t>
            </a:r>
            <a:r>
              <a:rPr kumimoji="0" lang="en-US" altLang="zh-TW" sz="2200" b="1" dirty="0">
                <a:solidFill>
                  <a:srgbClr val="0000FF"/>
                </a:solidFill>
                <a:latin typeface="Century Gothic" pitchFamily="34" charset="0"/>
                <a:ea typeface="標楷體" pitchFamily="65" charset="-120"/>
              </a:rPr>
              <a:t>2</a:t>
            </a:r>
            <a:r>
              <a:rPr kumimoji="0" lang="zh-TW" altLang="zh-TW" sz="2200" b="1" dirty="0">
                <a:solidFill>
                  <a:srgbClr val="0000FF"/>
                </a:solidFill>
                <a:latin typeface="Century Gothic" pitchFamily="34" charset="0"/>
                <a:ea typeface="標楷體" pitchFamily="65" charset="-120"/>
              </a:rPr>
              <a:t>、第</a:t>
            </a:r>
            <a:r>
              <a:rPr kumimoji="0" lang="en-US" altLang="zh-TW" sz="2200" b="1" dirty="0">
                <a:solidFill>
                  <a:srgbClr val="0000FF"/>
                </a:solidFill>
                <a:latin typeface="Century Gothic" pitchFamily="34" charset="0"/>
                <a:ea typeface="標楷體" pitchFamily="65" charset="-120"/>
              </a:rPr>
              <a:t>25</a:t>
            </a:r>
            <a:r>
              <a:rPr kumimoji="0" lang="zh-TW" altLang="zh-TW" sz="2200" b="1" dirty="0">
                <a:solidFill>
                  <a:srgbClr val="0000FF"/>
                </a:solidFill>
                <a:latin typeface="Century Gothic" pitchFamily="34" charset="0"/>
                <a:ea typeface="標楷體" pitchFamily="65" charset="-120"/>
              </a:rPr>
              <a:t>條、第</a:t>
            </a:r>
            <a:r>
              <a:rPr kumimoji="0" lang="en-US" altLang="zh-TW" sz="2200" b="1" dirty="0">
                <a:solidFill>
                  <a:srgbClr val="0000FF"/>
                </a:solidFill>
                <a:latin typeface="Century Gothic" pitchFamily="34" charset="0"/>
                <a:ea typeface="標楷體" pitchFamily="65" charset="-120"/>
              </a:rPr>
              <a:t>157</a:t>
            </a:r>
            <a:r>
              <a:rPr kumimoji="0" lang="zh-TW" altLang="zh-TW" sz="2200" b="1" dirty="0">
                <a:solidFill>
                  <a:srgbClr val="0000FF"/>
                </a:solidFill>
                <a:latin typeface="Century Gothic" pitchFamily="34" charset="0"/>
                <a:ea typeface="標楷體" pitchFamily="65" charset="-120"/>
              </a:rPr>
              <a:t>條、第</a:t>
            </a:r>
            <a:r>
              <a:rPr kumimoji="0" lang="en-US" altLang="zh-TW" sz="2200" b="1" dirty="0">
                <a:solidFill>
                  <a:srgbClr val="0000FF"/>
                </a:solidFill>
                <a:latin typeface="Century Gothic" pitchFamily="34" charset="0"/>
                <a:ea typeface="標楷體" pitchFamily="65" charset="-120"/>
              </a:rPr>
              <a:t>157</a:t>
            </a:r>
            <a:r>
              <a:rPr kumimoji="0" lang="zh-TW" altLang="zh-TW" sz="2200" b="1" dirty="0">
                <a:solidFill>
                  <a:srgbClr val="0000FF"/>
                </a:solidFill>
                <a:latin typeface="Century Gothic" pitchFamily="34" charset="0"/>
                <a:ea typeface="標楷體" pitchFamily="65" charset="-120"/>
              </a:rPr>
              <a:t>條之</a:t>
            </a:r>
            <a:r>
              <a:rPr kumimoji="0" lang="en-US" altLang="zh-TW" sz="2200" b="1" dirty="0">
                <a:solidFill>
                  <a:srgbClr val="0000FF"/>
                </a:solidFill>
                <a:latin typeface="Century Gothic" pitchFamily="34" charset="0"/>
                <a:ea typeface="標楷體" pitchFamily="65" charset="-120"/>
              </a:rPr>
              <a:t>1</a:t>
            </a:r>
            <a:r>
              <a:rPr kumimoji="0" lang="zh-TW" altLang="zh-TW" sz="2200" b="1" dirty="0">
                <a:solidFill>
                  <a:srgbClr val="0000FF"/>
                </a:solidFill>
                <a:latin typeface="Century Gothic" pitchFamily="34" charset="0"/>
                <a:ea typeface="標楷體" pitchFamily="65" charset="-120"/>
              </a:rPr>
              <a:t>有關董事、監察人持股規定之適用。</a:t>
            </a:r>
          </a:p>
          <a:p>
            <a:pPr marL="1258888" indent="-454025" fontAlgn="auto">
              <a:spcBef>
                <a:spcPts val="0"/>
              </a:spcBef>
              <a:spcAft>
                <a:spcPts val="0"/>
              </a:spcAft>
              <a:defRPr/>
            </a:pPr>
            <a:r>
              <a:rPr kumimoji="0" lang="zh-TW" altLang="zh-TW" sz="2200" b="1" dirty="0">
                <a:solidFill>
                  <a:srgbClr val="0000FF"/>
                </a:solidFill>
                <a:latin typeface="Century Gothic" pitchFamily="34" charset="0"/>
                <a:ea typeface="標楷體" pitchFamily="65" charset="-120"/>
              </a:rPr>
              <a:t>二、</a:t>
            </a:r>
            <a:r>
              <a:rPr kumimoji="0" lang="en-US" altLang="zh-TW" sz="2200" b="1" dirty="0">
                <a:solidFill>
                  <a:srgbClr val="0000FF"/>
                </a:solidFill>
                <a:latin typeface="Century Gothic" pitchFamily="34" charset="0"/>
                <a:ea typeface="標楷體" pitchFamily="65" charset="-120"/>
              </a:rPr>
              <a:t> </a:t>
            </a:r>
            <a:r>
              <a:rPr kumimoji="0" lang="zh-TW" altLang="zh-TW" sz="2200" b="1" dirty="0">
                <a:solidFill>
                  <a:srgbClr val="0000FF"/>
                </a:solidFill>
                <a:latin typeface="Century Gothic" pitchFamily="34" charset="0"/>
                <a:ea typeface="標楷體" pitchFamily="65" charset="-120"/>
              </a:rPr>
              <a:t>據上，受</a:t>
            </a:r>
            <a:r>
              <a:rPr kumimoji="0" lang="zh-TW" altLang="zh-TW" sz="2200" b="1" u="sng" dirty="0">
                <a:solidFill>
                  <a:srgbClr val="FF0000"/>
                </a:solidFill>
                <a:latin typeface="Century Gothic" pitchFamily="34" charset="0"/>
                <a:ea typeface="標楷體" pitchFamily="65" charset="-120"/>
              </a:rPr>
              <a:t>法人董事或監察人指派行使職務之代表人，不論是否僅限於當次董事會之職務，該代表人即需依前揭規定辦理股權申報；至代表人改派時，由新任代表人依規定辦理</a:t>
            </a:r>
            <a:r>
              <a:rPr kumimoji="0" lang="zh-TW" altLang="zh-TW" sz="2200" b="1" dirty="0">
                <a:solidFill>
                  <a:srgbClr val="0000FF"/>
                </a:solidFill>
                <a:latin typeface="Century Gothic" pitchFamily="34" charset="0"/>
                <a:ea typeface="標楷體" pitchFamily="65" charset="-120"/>
              </a:rPr>
              <a:t>。</a:t>
            </a:r>
            <a:endParaRPr kumimoji="0" lang="en-US" altLang="zh-TW" sz="2200" b="1" dirty="0">
              <a:solidFill>
                <a:srgbClr val="0000FF"/>
              </a:solidFill>
              <a:latin typeface="Century Gothic" pitchFamily="34" charset="0"/>
              <a:ea typeface="標楷體" pitchFamily="65" charset="-120"/>
            </a:endParaRP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投影片編號版面配置區 1"/>
          <p:cNvSpPr>
            <a:spLocks noGrp="1"/>
          </p:cNvSpPr>
          <p:nvPr>
            <p:ph type="sldNum" sz="quarter" idx="12"/>
          </p:nvPr>
        </p:nvSpPr>
        <p:spPr bwMode="auto">
          <a:noFill/>
          <a:ln>
            <a:round/>
            <a:headEnd/>
            <a:tailEnd/>
          </a:ln>
        </p:spPr>
        <p:txBody>
          <a:bodyPr/>
          <a:lstStyle/>
          <a:p>
            <a:fld id="{534011C3-F13B-46CF-BF1C-05127844F1F6}" type="slidenum">
              <a:rPr lang="zh-TW" altLang="en-US" sz="1800" smtClean="0">
                <a:solidFill>
                  <a:schemeClr val="tx2"/>
                </a:solidFill>
                <a:ea typeface="標楷體" pitchFamily="65" charset="-120"/>
              </a:rPr>
              <a:pPr/>
              <a:t>9</a:t>
            </a:fld>
            <a:endParaRPr lang="zh-TW" altLang="en-US" sz="1800">
              <a:solidFill>
                <a:schemeClr val="tx2"/>
              </a:solidFill>
              <a:ea typeface="標楷體" pitchFamily="65" charset="-120"/>
            </a:endParaRPr>
          </a:p>
        </p:txBody>
      </p:sp>
      <p:sp>
        <p:nvSpPr>
          <p:cNvPr id="14338" name="Rectangle 2"/>
          <p:cNvSpPr>
            <a:spLocks noGrp="1"/>
          </p:cNvSpPr>
          <p:nvPr>
            <p:ph type="title" idx="4294967295"/>
          </p:nvPr>
        </p:nvSpPr>
        <p:spPr>
          <a:xfrm>
            <a:off x="539750" y="360363"/>
            <a:ext cx="9421813" cy="1143000"/>
          </a:xfrm>
        </p:spPr>
        <p:txBody>
          <a:bodyPr rtlCol="0">
            <a:normAutofit/>
          </a:bodyPr>
          <a:lstStyle/>
          <a:p>
            <a:pPr eaLnBrk="1" fontAlgn="auto" hangingPunct="1">
              <a:spcAft>
                <a:spcPts val="0"/>
              </a:spcAft>
              <a:defRPr/>
            </a:pPr>
            <a:r>
              <a:rPr lang="zh-TW" altLang="en-US"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rPr>
              <a:t>經理人之定義</a:t>
            </a:r>
            <a:endParaRPr lang="en-US" altLang="zh-TW" sz="4000" b="1" dirty="0">
              <a:solidFill>
                <a:srgbClr val="000099"/>
              </a:solidFill>
              <a:effectLst>
                <a:outerShdw blurRad="38100" dist="38100" dir="2700000" algn="tl">
                  <a:srgbClr val="C0C0C0"/>
                </a:outerShdw>
              </a:effectLst>
              <a:latin typeface="標楷體" panose="03000509000000000000" pitchFamily="65" charset="-120"/>
              <a:ea typeface="標楷體" panose="03000509000000000000" pitchFamily="65" charset="-120"/>
            </a:endParaRPr>
          </a:p>
        </p:txBody>
      </p:sp>
      <p:sp>
        <p:nvSpPr>
          <p:cNvPr id="250884" name="Rectangle 4"/>
          <p:cNvSpPr>
            <a:spLocks noChangeArrowheads="1"/>
          </p:cNvSpPr>
          <p:nvPr/>
        </p:nvSpPr>
        <p:spPr bwMode="auto">
          <a:xfrm>
            <a:off x="1344613" y="3765550"/>
            <a:ext cx="4953000" cy="646113"/>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fontAlgn="auto">
              <a:spcBef>
                <a:spcPts val="0"/>
              </a:spcBef>
              <a:spcAft>
                <a:spcPts val="0"/>
              </a:spcAft>
              <a:defRPr/>
            </a:pPr>
            <a:endParaRPr kumimoji="0" lang="zh-TW" altLang="en-US" b="1">
              <a:solidFill>
                <a:srgbClr val="0000FF"/>
              </a:solidFill>
              <a:latin typeface="+mn-lt"/>
              <a:ea typeface="+mn-ea"/>
            </a:endParaRPr>
          </a:p>
          <a:p>
            <a:pPr fontAlgn="auto">
              <a:spcBef>
                <a:spcPts val="0"/>
              </a:spcBef>
              <a:spcAft>
                <a:spcPts val="0"/>
              </a:spcAft>
              <a:defRPr/>
            </a:pPr>
            <a:endParaRPr kumimoji="0" lang="zh-TW" altLang="en-US" b="1">
              <a:solidFill>
                <a:srgbClr val="0000FF"/>
              </a:solidFill>
              <a:latin typeface="+mn-lt"/>
              <a:ea typeface="+mn-ea"/>
            </a:endParaRPr>
          </a:p>
        </p:txBody>
      </p:sp>
      <p:sp>
        <p:nvSpPr>
          <p:cNvPr id="9221" name="圓角矩形 9"/>
          <p:cNvSpPr>
            <a:spLocks noChangeArrowheads="1"/>
          </p:cNvSpPr>
          <p:nvPr/>
        </p:nvSpPr>
        <p:spPr bwMode="auto">
          <a:xfrm>
            <a:off x="1577975" y="1412875"/>
            <a:ext cx="7119938" cy="571500"/>
          </a:xfrm>
          <a:prstGeom prst="roundRect">
            <a:avLst>
              <a:gd name="adj" fmla="val 16667"/>
            </a:avLst>
          </a:prstGeom>
          <a:noFill/>
          <a:ln w="9525" algn="ctr">
            <a:solidFill>
              <a:schemeClr val="tx1"/>
            </a:solidFill>
            <a:miter lim="800000"/>
            <a:headEnd/>
            <a:tailEnd/>
          </a:ln>
        </p:spPr>
        <p:txBody>
          <a:bodyPr wrap="none"/>
          <a:lstStyle/>
          <a:p>
            <a:r>
              <a:rPr lang="zh-TW" altLang="en-US" sz="2800" b="1">
                <a:solidFill>
                  <a:srgbClr val="0000CC"/>
                </a:solidFill>
                <a:latin typeface="標楷體" pitchFamily="65" charset="-120"/>
                <a:ea typeface="標楷體" pitchFamily="65" charset="-120"/>
              </a:rPr>
              <a:t>總經理及相當等級者</a:t>
            </a:r>
          </a:p>
        </p:txBody>
      </p:sp>
      <p:sp>
        <p:nvSpPr>
          <p:cNvPr id="9222" name="圓角矩形 10"/>
          <p:cNvSpPr>
            <a:spLocks noChangeArrowheads="1"/>
          </p:cNvSpPr>
          <p:nvPr/>
        </p:nvSpPr>
        <p:spPr bwMode="auto">
          <a:xfrm>
            <a:off x="1577975" y="2181225"/>
            <a:ext cx="7119938" cy="571500"/>
          </a:xfrm>
          <a:prstGeom prst="roundRect">
            <a:avLst>
              <a:gd name="adj" fmla="val 16667"/>
            </a:avLst>
          </a:prstGeom>
          <a:noFill/>
          <a:ln w="9525" algn="ctr">
            <a:solidFill>
              <a:schemeClr val="tx1"/>
            </a:solidFill>
            <a:miter lim="800000"/>
            <a:headEnd/>
            <a:tailEnd/>
          </a:ln>
        </p:spPr>
        <p:txBody>
          <a:bodyPr wrap="none"/>
          <a:lstStyle/>
          <a:p>
            <a:r>
              <a:rPr lang="zh-TW" altLang="en-US" sz="2800" b="1">
                <a:solidFill>
                  <a:srgbClr val="0000CC"/>
                </a:solidFill>
                <a:latin typeface="標楷體" pitchFamily="65" charset="-120"/>
                <a:ea typeface="標楷體" pitchFamily="65" charset="-120"/>
              </a:rPr>
              <a:t>副總經理及相當等級者</a:t>
            </a:r>
          </a:p>
        </p:txBody>
      </p:sp>
      <p:sp>
        <p:nvSpPr>
          <p:cNvPr id="9223" name="圓角矩形 11"/>
          <p:cNvSpPr>
            <a:spLocks noChangeArrowheads="1"/>
          </p:cNvSpPr>
          <p:nvPr/>
        </p:nvSpPr>
        <p:spPr bwMode="auto">
          <a:xfrm>
            <a:off x="1577975" y="2900363"/>
            <a:ext cx="7119938" cy="571500"/>
          </a:xfrm>
          <a:prstGeom prst="roundRect">
            <a:avLst>
              <a:gd name="adj" fmla="val 16667"/>
            </a:avLst>
          </a:prstGeom>
          <a:noFill/>
          <a:ln w="9525" algn="ctr">
            <a:solidFill>
              <a:schemeClr val="tx1"/>
            </a:solidFill>
            <a:miter lim="800000"/>
            <a:headEnd/>
            <a:tailEnd/>
          </a:ln>
        </p:spPr>
        <p:txBody>
          <a:bodyPr wrap="none"/>
          <a:lstStyle/>
          <a:p>
            <a:r>
              <a:rPr lang="zh-TW" altLang="en-US" sz="2800" b="1">
                <a:solidFill>
                  <a:srgbClr val="0000CC"/>
                </a:solidFill>
                <a:latin typeface="標楷體" pitchFamily="65" charset="-120"/>
                <a:ea typeface="標楷體" pitchFamily="65" charset="-120"/>
              </a:rPr>
              <a:t>協理及相當等級者</a:t>
            </a:r>
          </a:p>
        </p:txBody>
      </p:sp>
      <p:sp>
        <p:nvSpPr>
          <p:cNvPr id="9224" name="圓角矩形 12"/>
          <p:cNvSpPr>
            <a:spLocks noChangeArrowheads="1"/>
          </p:cNvSpPr>
          <p:nvPr/>
        </p:nvSpPr>
        <p:spPr bwMode="auto">
          <a:xfrm>
            <a:off x="1577975" y="3692525"/>
            <a:ext cx="7119938" cy="571500"/>
          </a:xfrm>
          <a:prstGeom prst="roundRect">
            <a:avLst>
              <a:gd name="adj" fmla="val 16667"/>
            </a:avLst>
          </a:prstGeom>
          <a:noFill/>
          <a:ln w="9525" algn="ctr">
            <a:solidFill>
              <a:schemeClr val="tx1"/>
            </a:solidFill>
            <a:miter lim="800000"/>
            <a:headEnd/>
            <a:tailEnd/>
          </a:ln>
        </p:spPr>
        <p:txBody>
          <a:bodyPr wrap="none"/>
          <a:lstStyle/>
          <a:p>
            <a:r>
              <a:rPr lang="zh-TW" altLang="en-US" sz="2800" b="1">
                <a:solidFill>
                  <a:srgbClr val="0000CC"/>
                </a:solidFill>
                <a:latin typeface="標楷體" pitchFamily="65" charset="-120"/>
                <a:ea typeface="標楷體" pitchFamily="65" charset="-120"/>
              </a:rPr>
              <a:t>財務主管、會計主管</a:t>
            </a:r>
          </a:p>
        </p:txBody>
      </p:sp>
      <p:sp>
        <p:nvSpPr>
          <p:cNvPr id="9225" name="圓角矩形 14"/>
          <p:cNvSpPr>
            <a:spLocks noChangeArrowheads="1"/>
          </p:cNvSpPr>
          <p:nvPr/>
        </p:nvSpPr>
        <p:spPr bwMode="auto">
          <a:xfrm>
            <a:off x="1577975" y="4489450"/>
            <a:ext cx="7119938" cy="571500"/>
          </a:xfrm>
          <a:prstGeom prst="roundRect">
            <a:avLst>
              <a:gd name="adj" fmla="val 16667"/>
            </a:avLst>
          </a:prstGeom>
          <a:noFill/>
          <a:ln w="9525" algn="ctr">
            <a:solidFill>
              <a:schemeClr val="tx1"/>
            </a:solidFill>
            <a:miter lim="800000"/>
            <a:headEnd/>
            <a:tailEnd/>
          </a:ln>
        </p:spPr>
        <p:txBody>
          <a:bodyPr wrap="none"/>
          <a:lstStyle/>
          <a:p>
            <a:r>
              <a:rPr lang="zh-TW" altLang="zh-TW" sz="2800" b="1">
                <a:solidFill>
                  <a:srgbClr val="C00000"/>
                </a:solidFill>
                <a:latin typeface="標楷體" pitchFamily="65" charset="-120"/>
                <a:ea typeface="標楷體" pitchFamily="65" charset="-120"/>
              </a:rPr>
              <a:t>其他有為公司管理事務及簽名權利之人</a:t>
            </a:r>
            <a:endParaRPr lang="zh-TW" altLang="en-US" sz="2800" b="1">
              <a:solidFill>
                <a:srgbClr val="C00000"/>
              </a:solidFill>
              <a:latin typeface="標楷體" pitchFamily="65" charset="-120"/>
              <a:ea typeface="標楷體" pitchFamily="65" charset="-120"/>
            </a:endParaRPr>
          </a:p>
        </p:txBody>
      </p:sp>
      <p:sp>
        <p:nvSpPr>
          <p:cNvPr id="9226" name="矩形 15"/>
          <p:cNvSpPr>
            <a:spLocks noChangeArrowheads="1"/>
          </p:cNvSpPr>
          <p:nvPr/>
        </p:nvSpPr>
        <p:spPr bwMode="auto">
          <a:xfrm>
            <a:off x="1625600" y="5589588"/>
            <a:ext cx="7816850" cy="400050"/>
          </a:xfrm>
          <a:prstGeom prst="rect">
            <a:avLst/>
          </a:prstGeom>
          <a:noFill/>
          <a:ln w="9525">
            <a:noFill/>
            <a:miter lim="800000"/>
            <a:headEnd/>
            <a:tailEnd/>
          </a:ln>
        </p:spPr>
        <p:txBody>
          <a:bodyPr>
            <a:spAutoFit/>
          </a:bodyPr>
          <a:lstStyle/>
          <a:p>
            <a:pPr marL="533400" indent="-533400">
              <a:buFont typeface="Wingdings" pitchFamily="2" charset="2"/>
              <a:buNone/>
            </a:pPr>
            <a:r>
              <a:rPr lang="zh-TW" altLang="en-US" sz="2000" b="1">
                <a:solidFill>
                  <a:srgbClr val="C00000"/>
                </a:solidFill>
                <a:latin typeface="Century Gothic" pitchFamily="34" charset="0"/>
                <a:ea typeface="標楷體" pitchFamily="65" charset="-120"/>
              </a:rPr>
              <a:t>財政部證管會92.03.27台財證三字第0920001301號函</a:t>
            </a:r>
          </a:p>
        </p:txBody>
      </p:sp>
      <p:pic>
        <p:nvPicPr>
          <p:cNvPr id="9227" name="Picture 14" descr="0022.gif (1833 bytes)"/>
          <p:cNvPicPr>
            <a:picLocks noChangeAspect="1" noChangeArrowheads="1" noCrop="1"/>
          </p:cNvPicPr>
          <p:nvPr/>
        </p:nvPicPr>
        <p:blipFill>
          <a:blip r:embed="rId3" cstate="print"/>
          <a:srcRect/>
          <a:stretch>
            <a:fillRect/>
          </a:stretch>
        </p:blipFill>
        <p:spPr bwMode="auto">
          <a:xfrm>
            <a:off x="641350" y="2179638"/>
            <a:ext cx="660400" cy="581025"/>
          </a:xfrm>
          <a:prstGeom prst="rect">
            <a:avLst/>
          </a:prstGeom>
          <a:noFill/>
          <a:ln w="9525">
            <a:noFill/>
            <a:miter lim="800000"/>
            <a:headEnd/>
            <a:tailEnd/>
          </a:ln>
        </p:spPr>
      </p:pic>
      <p:pic>
        <p:nvPicPr>
          <p:cNvPr id="9228" name="Picture 16" descr="0022.gif (1833 bytes)"/>
          <p:cNvPicPr>
            <a:picLocks noChangeAspect="1" noChangeArrowheads="1" noCrop="1"/>
          </p:cNvPicPr>
          <p:nvPr/>
        </p:nvPicPr>
        <p:blipFill>
          <a:blip r:embed="rId4" cstate="print"/>
          <a:srcRect/>
          <a:stretch>
            <a:fillRect/>
          </a:stretch>
        </p:blipFill>
        <p:spPr bwMode="auto">
          <a:xfrm>
            <a:off x="641350" y="2894013"/>
            <a:ext cx="660400" cy="581025"/>
          </a:xfrm>
          <a:prstGeom prst="rect">
            <a:avLst/>
          </a:prstGeom>
          <a:noFill/>
          <a:ln w="9525">
            <a:noFill/>
            <a:miter lim="800000"/>
            <a:headEnd/>
            <a:tailEnd/>
          </a:ln>
        </p:spPr>
      </p:pic>
      <p:pic>
        <p:nvPicPr>
          <p:cNvPr id="9229" name="Picture 18" descr="0024.gif (1959 bytes)"/>
          <p:cNvPicPr>
            <a:picLocks noChangeAspect="1" noChangeArrowheads="1" noCrop="1"/>
          </p:cNvPicPr>
          <p:nvPr/>
        </p:nvPicPr>
        <p:blipFill>
          <a:blip r:embed="rId5" cstate="print"/>
          <a:srcRect/>
          <a:stretch>
            <a:fillRect/>
          </a:stretch>
        </p:blipFill>
        <p:spPr bwMode="auto">
          <a:xfrm>
            <a:off x="641350" y="1465263"/>
            <a:ext cx="660400" cy="581025"/>
          </a:xfrm>
          <a:prstGeom prst="rect">
            <a:avLst/>
          </a:prstGeom>
          <a:noFill/>
          <a:ln w="9525">
            <a:noFill/>
            <a:miter lim="800000"/>
            <a:headEnd/>
            <a:tailEnd/>
          </a:ln>
        </p:spPr>
      </p:pic>
      <p:pic>
        <p:nvPicPr>
          <p:cNvPr id="9230" name="Picture 20" descr="0025.gif (1943 bytes)"/>
          <p:cNvPicPr>
            <a:picLocks noChangeAspect="1" noChangeArrowheads="1" noCrop="1"/>
          </p:cNvPicPr>
          <p:nvPr/>
        </p:nvPicPr>
        <p:blipFill>
          <a:blip r:embed="rId6" cstate="print"/>
          <a:srcRect/>
          <a:stretch>
            <a:fillRect/>
          </a:stretch>
        </p:blipFill>
        <p:spPr bwMode="auto">
          <a:xfrm>
            <a:off x="641350" y="3689350"/>
            <a:ext cx="660400" cy="581025"/>
          </a:xfrm>
          <a:prstGeom prst="rect">
            <a:avLst/>
          </a:prstGeom>
          <a:noFill/>
          <a:ln w="9525">
            <a:noFill/>
            <a:miter lim="800000"/>
            <a:headEnd/>
            <a:tailEnd/>
          </a:ln>
        </p:spPr>
      </p:pic>
      <p:pic>
        <p:nvPicPr>
          <p:cNvPr id="9231" name="Picture 22" descr="0026.gif (1912 bytes)"/>
          <p:cNvPicPr>
            <a:picLocks noChangeAspect="1" noChangeArrowheads="1" noCrop="1"/>
          </p:cNvPicPr>
          <p:nvPr/>
        </p:nvPicPr>
        <p:blipFill>
          <a:blip r:embed="rId7" cstate="print"/>
          <a:srcRect/>
          <a:stretch>
            <a:fillRect/>
          </a:stretch>
        </p:blipFill>
        <p:spPr bwMode="auto">
          <a:xfrm>
            <a:off x="641350" y="4465638"/>
            <a:ext cx="660400" cy="581025"/>
          </a:xfrm>
          <a:prstGeom prst="rect">
            <a:avLst/>
          </a:prstGeom>
          <a:noFill/>
          <a:ln w="9525">
            <a:noFill/>
            <a:miter lim="800000"/>
            <a:headEnd/>
            <a:tailEnd/>
          </a:ln>
        </p:spPr>
      </p:pic>
    </p:spTree>
  </p:cSld>
  <p:clrMapOvr>
    <a:masterClrMapping/>
  </p:clrMapOvr>
  <p:transition>
    <p:fade/>
  </p:transition>
</p:sld>
</file>

<file path=ppt/theme/theme1.xml><?xml version="1.0" encoding="utf-8"?>
<a:theme xmlns:a="http://schemas.openxmlformats.org/drawingml/2006/main" name="多面向">
  <a:themeElements>
    <a:clrScheme name="多面向">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多面向">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多面向">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1792</TotalTime>
  <Words>5551</Words>
  <Application>Microsoft Office PowerPoint</Application>
  <PresentationFormat>A4 紙張 (210x297 公釐)</PresentationFormat>
  <Paragraphs>625</Paragraphs>
  <Slides>70</Slides>
  <Notes>65</Notes>
  <HiddenSlides>0</HiddenSlides>
  <MMClips>0</MMClips>
  <ScaleCrop>false</ScaleCrop>
  <HeadingPairs>
    <vt:vector size="6" baseType="variant">
      <vt:variant>
        <vt:lpstr>使用字型</vt:lpstr>
      </vt:variant>
      <vt:variant>
        <vt:i4>11</vt:i4>
      </vt:variant>
      <vt:variant>
        <vt:lpstr>佈景主題</vt:lpstr>
      </vt:variant>
      <vt:variant>
        <vt:i4>1</vt:i4>
      </vt:variant>
      <vt:variant>
        <vt:lpstr>投影片標題</vt:lpstr>
      </vt:variant>
      <vt:variant>
        <vt:i4>70</vt:i4>
      </vt:variant>
    </vt:vector>
  </HeadingPairs>
  <TitlesOfParts>
    <vt:vector size="82" baseType="lpstr">
      <vt:lpstr>標楷體</vt:lpstr>
      <vt:lpstr>Arial</vt:lpstr>
      <vt:lpstr>Arial Narrow</vt:lpstr>
      <vt:lpstr>Calibri</vt:lpstr>
      <vt:lpstr>Candara</vt:lpstr>
      <vt:lpstr>Century Gothic</vt:lpstr>
      <vt:lpstr>Times New Roman</vt:lpstr>
      <vt:lpstr>Trebuchet MS</vt:lpstr>
      <vt:lpstr>Wingdings</vt:lpstr>
      <vt:lpstr>Wingdings 2</vt:lpstr>
      <vt:lpstr>Wingdings 3</vt:lpstr>
      <vt:lpstr>多面向</vt:lpstr>
      <vt:lpstr>內部人股權異動 相關法令及應行注意事項</vt:lpstr>
      <vt:lpstr>大綱</vt:lpstr>
      <vt:lpstr>內部人股權管理之目的</vt:lpstr>
      <vt:lpstr>內部人之定義</vt:lpstr>
      <vt:lpstr>內部人之範疇</vt:lpstr>
      <vt:lpstr>利用他人名義持有者</vt:lpstr>
      <vt:lpstr>法人內部人代表人之規範</vt:lpstr>
      <vt:lpstr>法人內部人代表人之規範</vt:lpstr>
      <vt:lpstr>經理人之定義</vt:lpstr>
      <vt:lpstr>持有股份超過股份總額百分之十股東</vt:lpstr>
      <vt:lpstr>內部人持股異動申報相關法令規範</vt:lpstr>
      <vt:lpstr>內部人持股異動申報相關法令規範</vt:lpstr>
      <vt:lpstr>PowerPoint 簡報</vt:lpstr>
      <vt:lpstr>PowerPoint 簡報</vt:lpstr>
      <vt:lpstr>持股轉讓事前申報方式</vt:lpstr>
      <vt:lpstr>持股轉讓事前申報方式 發行面轉讓</vt:lpstr>
      <vt:lpstr>持股轉讓事前申報方式 櫃檯市場賣出</vt:lpstr>
      <vt:lpstr>市場轉讓方式</vt:lpstr>
      <vt:lpstr>持有期間</vt:lpstr>
      <vt:lpstr>持有期間之規範</vt:lpstr>
      <vt:lpstr>轉讓期間</vt:lpstr>
      <vt:lpstr>PowerPoint 簡報</vt:lpstr>
      <vt:lpstr>轉讓限額</vt:lpstr>
      <vt:lpstr>轉讓限額</vt:lpstr>
      <vt:lpstr>轉讓限額</vt:lpstr>
      <vt:lpstr>其他注意事項</vt:lpstr>
      <vt:lpstr>一萬股之計算方式之認定：</vt:lpstr>
      <vt:lpstr>『每日轉讓限額』之計算：</vt:lpstr>
      <vt:lpstr>『每日轉讓限額』之計算：</vt:lpstr>
      <vt:lpstr>『每日轉讓限額』之計算：</vt:lpstr>
      <vt:lpstr>內部人事前申報轉讓持股內容 變更申報作業</vt:lpstr>
      <vt:lpstr>持股內容變更申報之定義</vt:lpstr>
      <vt:lpstr>變更申請之時點及有效轉讓期間</vt:lpstr>
      <vt:lpstr>持股轉讓事前申報方式 私下轉讓</vt:lpstr>
      <vt:lpstr>特定人之規範</vt:lpstr>
      <vt:lpstr>特定人之規範</vt:lpstr>
      <vt:lpstr>轉讓方式</vt:lpstr>
      <vt:lpstr>特定人之條件</vt:lpstr>
      <vt:lpstr>罰則</vt:lpstr>
      <vt:lpstr>PowerPoint 簡報</vt:lpstr>
      <vt:lpstr>PowerPoint 簡報</vt:lpstr>
      <vt:lpstr>持股轉讓事後申報</vt:lpstr>
      <vt:lpstr>其他注意事項</vt:lpstr>
      <vt:lpstr>其他注意事項</vt:lpstr>
      <vt:lpstr>PowerPoint 簡報</vt:lpstr>
      <vt:lpstr>申報時點之認定</vt:lpstr>
      <vt:lpstr>質權設定申報</vt:lpstr>
      <vt:lpstr>罰則</vt:lpstr>
      <vt:lpstr>PowerPoint 簡報</vt:lpstr>
      <vt:lpstr>防範內部人事前及事後申報違規 之努力及相關措施</vt:lpstr>
      <vt:lpstr>PowerPoint 簡報</vt:lpstr>
      <vt:lpstr>檢核程序</vt:lpstr>
      <vt:lpstr>PowerPoint 簡報</vt:lpstr>
      <vt:lpstr>檢核程序</vt:lpstr>
      <vt:lpstr>PowerPoint 簡報</vt:lpstr>
      <vt:lpstr>PowerPoint 簡報</vt:lpstr>
      <vt:lpstr>PowerPoint 簡報</vt:lpstr>
      <vt:lpstr>PowerPoint 簡報</vt:lpstr>
      <vt:lpstr>PowerPoint 簡報</vt:lpstr>
      <vt:lpstr>PowerPoint 簡報</vt:lpstr>
      <vt:lpstr>董事、監察人最低持股成數之維持</vt:lpstr>
      <vt:lpstr>持股成數之維持</vt:lpstr>
      <vt:lpstr>持股成數之維持</vt:lpstr>
      <vt:lpstr>補足之期限</vt:lpstr>
      <vt:lpstr>持股成數維持之義務</vt:lpstr>
      <vt:lpstr>罰則</vt:lpstr>
      <vt:lpstr>持股成數不足之行政管理</vt:lpstr>
      <vt:lpstr>內部人之規範</vt:lpstr>
      <vt:lpstr>PowerPoint 簡報</vt:lpstr>
      <vt:lpstr>PowerPoint 簡報</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Owner</dc:creator>
  <cp:lastModifiedBy>高慧君</cp:lastModifiedBy>
  <cp:revision>157</cp:revision>
  <cp:lastPrinted>2019-07-22T00:49:33Z</cp:lastPrinted>
  <dcterms:created xsi:type="dcterms:W3CDTF">2014-05-07T01:46:04Z</dcterms:created>
  <dcterms:modified xsi:type="dcterms:W3CDTF">2020-08-06T01:54:28Z</dcterms:modified>
</cp:coreProperties>
</file>